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8" r:id="rId5"/>
  </p:sldMasterIdLst>
  <p:notesMasterIdLst>
    <p:notesMasterId r:id="rId33"/>
  </p:notesMasterIdLst>
  <p:handoutMasterIdLst>
    <p:handoutMasterId r:id="rId34"/>
  </p:handoutMasterIdLst>
  <p:sldIdLst>
    <p:sldId id="332" r:id="rId6"/>
    <p:sldId id="257" r:id="rId7"/>
    <p:sldId id="352" r:id="rId8"/>
    <p:sldId id="271" r:id="rId9"/>
    <p:sldId id="325" r:id="rId10"/>
    <p:sldId id="336" r:id="rId11"/>
    <p:sldId id="347" r:id="rId12"/>
    <p:sldId id="260" r:id="rId13"/>
    <p:sldId id="343" r:id="rId14"/>
    <p:sldId id="261" r:id="rId15"/>
    <p:sldId id="266" r:id="rId16"/>
    <p:sldId id="333" r:id="rId17"/>
    <p:sldId id="334" r:id="rId18"/>
    <p:sldId id="264" r:id="rId19"/>
    <p:sldId id="265" r:id="rId20"/>
    <p:sldId id="267" r:id="rId21"/>
    <p:sldId id="344" r:id="rId22"/>
    <p:sldId id="339" r:id="rId23"/>
    <p:sldId id="345" r:id="rId24"/>
    <p:sldId id="351" r:id="rId25"/>
    <p:sldId id="268" r:id="rId26"/>
    <p:sldId id="270" r:id="rId27"/>
    <p:sldId id="269" r:id="rId28"/>
    <p:sldId id="331" r:id="rId29"/>
    <p:sldId id="348" r:id="rId30"/>
    <p:sldId id="350" r:id="rId31"/>
    <p:sldId id="349" r:id="rId3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DCA1FAD-E0A8-4D70-ADBF-D6EF1A218F7E}">
          <p14:sldIdLst>
            <p14:sldId id="332"/>
            <p14:sldId id="257"/>
            <p14:sldId id="352"/>
            <p14:sldId id="271"/>
            <p14:sldId id="325"/>
            <p14:sldId id="336"/>
            <p14:sldId id="347"/>
          </p14:sldIdLst>
        </p14:section>
        <p14:section name="Defining Your Objective" id="{D88DE63F-D18A-46A9-9B39-355CEA4FF218}">
          <p14:sldIdLst>
            <p14:sldId id="260"/>
            <p14:sldId id="343"/>
          </p14:sldIdLst>
        </p14:section>
        <p14:section name="Creating Your Users" id="{95C16BF0-8EF1-48F1-AAE0-BB1CA631F515}">
          <p14:sldIdLst>
            <p14:sldId id="261"/>
            <p14:sldId id="266"/>
            <p14:sldId id="333"/>
            <p14:sldId id="334"/>
            <p14:sldId id="264"/>
            <p14:sldId id="265"/>
          </p14:sldIdLst>
        </p14:section>
        <p14:section name="Enrolling Learners in Courses" id="{4FDD3F19-FB07-4931-BF59-FE261075AA2B}">
          <p14:sldIdLst>
            <p14:sldId id="267"/>
            <p14:sldId id="344"/>
            <p14:sldId id="339"/>
          </p14:sldIdLst>
        </p14:section>
        <p14:section name="Communicating - Announcing Your Training" id="{F6068987-1BF8-43C7-9EE9-E2DFBEBE93D2}">
          <p14:sldIdLst>
            <p14:sldId id="345"/>
            <p14:sldId id="351"/>
            <p14:sldId id="268"/>
            <p14:sldId id="270"/>
          </p14:sldIdLst>
        </p14:section>
        <p14:section name="Monitoring - Reports" id="{8EC97167-9393-4A8A-89DD-3EC5E3068206}">
          <p14:sldIdLst>
            <p14:sldId id="269"/>
            <p14:sldId id="331"/>
          </p14:sldIdLst>
        </p14:section>
        <p14:section name="Your Team" id="{9063B79E-4880-4352-973F-BD1729011B89}">
          <p14:sldIdLst>
            <p14:sldId id="348"/>
          </p14:sldIdLst>
        </p14:section>
        <p14:section name="Q&amp;A" id="{87988D7A-D8D4-4A3D-B2CC-8626BCC410CF}">
          <p14:sldIdLst>
            <p14:sldId id="350"/>
            <p14:sldId id="34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9BF24C-E8B7-0133-1891-ACB8CD2837FC}" name="Sophia Portlas" initials="SP" userId="S::sportlas@ue.org::46c86176-3e8f-488b-941d-972eaf2dc4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vian Hayward" initials="VH" lastIdx="11" clrIdx="0">
    <p:extLst>
      <p:ext uri="{19B8F6BF-5375-455C-9EA6-DF929625EA0E}">
        <p15:presenceInfo xmlns:p15="http://schemas.microsoft.com/office/powerpoint/2012/main" userId="S::vhayward@ue.org::a00ba8bb-f381-4d8c-886b-cc24ac879122" providerId="AD"/>
      </p:ext>
    </p:extLst>
  </p:cmAuthor>
  <p:cmAuthor id="2" name="Microsoft Office User" initials="MOU" lastIdx="10" clrIdx="1"/>
  <p:cmAuthor id="3" name="Tish King" initials="TK" lastIdx="2" clrIdx="2">
    <p:extLst>
      <p:ext uri="{19B8F6BF-5375-455C-9EA6-DF929625EA0E}">
        <p15:presenceInfo xmlns:p15="http://schemas.microsoft.com/office/powerpoint/2012/main" userId="S::lking@UE.ORG::eba1f2ad-55fe-45a3-9c72-4463ec03cf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BC32"/>
    <a:srgbClr val="B6D333"/>
    <a:srgbClr val="E7EFCF"/>
    <a:srgbClr val="DEEDCF"/>
    <a:srgbClr val="FFFFFF"/>
    <a:srgbClr val="0020CD"/>
    <a:srgbClr val="113063"/>
    <a:srgbClr val="163E80"/>
    <a:srgbClr val="007EC6"/>
    <a:srgbClr val="103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7C4838-01A7-4A54-BD1B-F09BDCE59F4A}" v="7" dt="2025-08-18T19:24:23.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47" autoAdjust="0"/>
  </p:normalViewPr>
  <p:slideViewPr>
    <p:cSldViewPr snapToGrid="0">
      <p:cViewPr varScale="1">
        <p:scale>
          <a:sx n="103" d="100"/>
          <a:sy n="103" d="100"/>
        </p:scale>
        <p:origin x="1854" y="11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 Dobinsky" userId="4f3bbccc-baf6-42c8-b82f-ab7e4f49590f" providerId="ADAL" clId="{277C4838-01A7-4A54-BD1B-F09BDCE59F4A}"/>
    <pc:docChg chg="custSel addSld delSld modSld modSection">
      <pc:chgData name="Jodi Dobinsky" userId="4f3bbccc-baf6-42c8-b82f-ab7e4f49590f" providerId="ADAL" clId="{277C4838-01A7-4A54-BD1B-F09BDCE59F4A}" dt="2025-08-18T19:24:30.891" v="29" actId="47"/>
      <pc:docMkLst>
        <pc:docMk/>
      </pc:docMkLst>
      <pc:sldChg chg="modNotesTx">
        <pc:chgData name="Jodi Dobinsky" userId="4f3bbccc-baf6-42c8-b82f-ab7e4f49590f" providerId="ADAL" clId="{277C4838-01A7-4A54-BD1B-F09BDCE59F4A}" dt="2025-08-18T19:00:50.187" v="0" actId="6549"/>
        <pc:sldMkLst>
          <pc:docMk/>
          <pc:sldMk cId="4185456376" sldId="257"/>
        </pc:sldMkLst>
      </pc:sldChg>
      <pc:sldChg chg="modNotesTx">
        <pc:chgData name="Jodi Dobinsky" userId="4f3bbccc-baf6-42c8-b82f-ab7e4f49590f" providerId="ADAL" clId="{277C4838-01A7-4A54-BD1B-F09BDCE59F4A}" dt="2025-08-18T19:01:01.656" v="3" actId="6549"/>
        <pc:sldMkLst>
          <pc:docMk/>
          <pc:sldMk cId="1118506532" sldId="260"/>
        </pc:sldMkLst>
      </pc:sldChg>
      <pc:sldChg chg="modNotesTx">
        <pc:chgData name="Jodi Dobinsky" userId="4f3bbccc-baf6-42c8-b82f-ab7e4f49590f" providerId="ADAL" clId="{277C4838-01A7-4A54-BD1B-F09BDCE59F4A}" dt="2025-08-18T19:01:07.435" v="5" actId="6549"/>
        <pc:sldMkLst>
          <pc:docMk/>
          <pc:sldMk cId="2703680299" sldId="261"/>
        </pc:sldMkLst>
      </pc:sldChg>
      <pc:sldChg chg="modNotesTx">
        <pc:chgData name="Jodi Dobinsky" userId="4f3bbccc-baf6-42c8-b82f-ab7e4f49590f" providerId="ADAL" clId="{277C4838-01A7-4A54-BD1B-F09BDCE59F4A}" dt="2025-08-18T19:01:19.290" v="11" actId="20577"/>
        <pc:sldMkLst>
          <pc:docMk/>
          <pc:sldMk cId="2365958529" sldId="264"/>
        </pc:sldMkLst>
      </pc:sldChg>
      <pc:sldChg chg="modNotesTx">
        <pc:chgData name="Jodi Dobinsky" userId="4f3bbccc-baf6-42c8-b82f-ab7e4f49590f" providerId="ADAL" clId="{277C4838-01A7-4A54-BD1B-F09BDCE59F4A}" dt="2025-08-18T19:01:21.297" v="12" actId="6549"/>
        <pc:sldMkLst>
          <pc:docMk/>
          <pc:sldMk cId="2406353515" sldId="265"/>
        </pc:sldMkLst>
      </pc:sldChg>
      <pc:sldChg chg="modNotesTx">
        <pc:chgData name="Jodi Dobinsky" userId="4f3bbccc-baf6-42c8-b82f-ab7e4f49590f" providerId="ADAL" clId="{277C4838-01A7-4A54-BD1B-F09BDCE59F4A}" dt="2025-08-18T19:01:09.425" v="6" actId="6549"/>
        <pc:sldMkLst>
          <pc:docMk/>
          <pc:sldMk cId="1317889902" sldId="266"/>
        </pc:sldMkLst>
      </pc:sldChg>
      <pc:sldChg chg="modNotesTx">
        <pc:chgData name="Jodi Dobinsky" userId="4f3bbccc-baf6-42c8-b82f-ab7e4f49590f" providerId="ADAL" clId="{277C4838-01A7-4A54-BD1B-F09BDCE59F4A}" dt="2025-08-18T19:01:23.830" v="13" actId="6549"/>
        <pc:sldMkLst>
          <pc:docMk/>
          <pc:sldMk cId="75149657" sldId="267"/>
        </pc:sldMkLst>
      </pc:sldChg>
      <pc:sldChg chg="modNotesTx">
        <pc:chgData name="Jodi Dobinsky" userId="4f3bbccc-baf6-42c8-b82f-ab7e4f49590f" providerId="ADAL" clId="{277C4838-01A7-4A54-BD1B-F09BDCE59F4A}" dt="2025-08-18T19:01:33.665" v="16" actId="6549"/>
        <pc:sldMkLst>
          <pc:docMk/>
          <pc:sldMk cId="1836441833" sldId="268"/>
        </pc:sldMkLst>
      </pc:sldChg>
      <pc:sldChg chg="modNotesTx">
        <pc:chgData name="Jodi Dobinsky" userId="4f3bbccc-baf6-42c8-b82f-ab7e4f49590f" providerId="ADAL" clId="{277C4838-01A7-4A54-BD1B-F09BDCE59F4A}" dt="2025-08-18T19:01:40.588" v="18" actId="20577"/>
        <pc:sldMkLst>
          <pc:docMk/>
          <pc:sldMk cId="2967337177" sldId="269"/>
        </pc:sldMkLst>
      </pc:sldChg>
      <pc:sldChg chg="modNotesTx">
        <pc:chgData name="Jodi Dobinsky" userId="4f3bbccc-baf6-42c8-b82f-ab7e4f49590f" providerId="ADAL" clId="{277C4838-01A7-4A54-BD1B-F09BDCE59F4A}" dt="2025-08-18T19:01:35.787" v="17" actId="6549"/>
        <pc:sldMkLst>
          <pc:docMk/>
          <pc:sldMk cId="4252797420" sldId="270"/>
        </pc:sldMkLst>
      </pc:sldChg>
      <pc:sldChg chg="modNotesTx">
        <pc:chgData name="Jodi Dobinsky" userId="4f3bbccc-baf6-42c8-b82f-ab7e4f49590f" providerId="ADAL" clId="{277C4838-01A7-4A54-BD1B-F09BDCE59F4A}" dt="2025-08-18T19:00:53.047" v="1" actId="6549"/>
        <pc:sldMkLst>
          <pc:docMk/>
          <pc:sldMk cId="1886991332" sldId="271"/>
        </pc:sldMkLst>
      </pc:sldChg>
      <pc:sldChg chg="modNotesTx">
        <pc:chgData name="Jodi Dobinsky" userId="4f3bbccc-baf6-42c8-b82f-ab7e4f49590f" providerId="ADAL" clId="{277C4838-01A7-4A54-BD1B-F09BDCE59F4A}" dt="2025-08-18T19:01:42.768" v="19" actId="6549"/>
        <pc:sldMkLst>
          <pc:docMk/>
          <pc:sldMk cId="615784876" sldId="331"/>
        </pc:sldMkLst>
      </pc:sldChg>
      <pc:sldChg chg="modNotesTx">
        <pc:chgData name="Jodi Dobinsky" userId="4f3bbccc-baf6-42c8-b82f-ab7e4f49590f" providerId="ADAL" clId="{277C4838-01A7-4A54-BD1B-F09BDCE59F4A}" dt="2025-08-18T19:01:11.507" v="7" actId="6549"/>
        <pc:sldMkLst>
          <pc:docMk/>
          <pc:sldMk cId="1367269825" sldId="333"/>
        </pc:sldMkLst>
      </pc:sldChg>
      <pc:sldChg chg="modNotesTx">
        <pc:chgData name="Jodi Dobinsky" userId="4f3bbccc-baf6-42c8-b82f-ab7e4f49590f" providerId="ADAL" clId="{277C4838-01A7-4A54-BD1B-F09BDCE59F4A}" dt="2025-08-18T19:01:13.615" v="8" actId="6549"/>
        <pc:sldMkLst>
          <pc:docMk/>
          <pc:sldMk cId="1655160291" sldId="334"/>
        </pc:sldMkLst>
      </pc:sldChg>
      <pc:sldChg chg="modNotesTx">
        <pc:chgData name="Jodi Dobinsky" userId="4f3bbccc-baf6-42c8-b82f-ab7e4f49590f" providerId="ADAL" clId="{277C4838-01A7-4A54-BD1B-F09BDCE59F4A}" dt="2025-08-18T19:01:28.482" v="14" actId="6549"/>
        <pc:sldMkLst>
          <pc:docMk/>
          <pc:sldMk cId="4187642228" sldId="339"/>
        </pc:sldMkLst>
      </pc:sldChg>
      <pc:sldChg chg="modNotesTx">
        <pc:chgData name="Jodi Dobinsky" userId="4f3bbccc-baf6-42c8-b82f-ab7e4f49590f" providerId="ADAL" clId="{277C4838-01A7-4A54-BD1B-F09BDCE59F4A}" dt="2025-08-18T19:01:03.884" v="4" actId="6549"/>
        <pc:sldMkLst>
          <pc:docMk/>
          <pc:sldMk cId="1328547970" sldId="343"/>
        </pc:sldMkLst>
      </pc:sldChg>
      <pc:sldChg chg="modNotesTx">
        <pc:chgData name="Jodi Dobinsky" userId="4f3bbccc-baf6-42c8-b82f-ab7e4f49590f" providerId="ADAL" clId="{277C4838-01A7-4A54-BD1B-F09BDCE59F4A}" dt="2025-08-18T19:01:30.566" v="15" actId="6549"/>
        <pc:sldMkLst>
          <pc:docMk/>
          <pc:sldMk cId="2836222587" sldId="345"/>
        </pc:sldMkLst>
      </pc:sldChg>
      <pc:sldChg chg="modNotesTx">
        <pc:chgData name="Jodi Dobinsky" userId="4f3bbccc-baf6-42c8-b82f-ab7e4f49590f" providerId="ADAL" clId="{277C4838-01A7-4A54-BD1B-F09BDCE59F4A}" dt="2025-08-18T19:00:59.181" v="2" actId="6549"/>
        <pc:sldMkLst>
          <pc:docMk/>
          <pc:sldMk cId="2119211596" sldId="347"/>
        </pc:sldMkLst>
      </pc:sldChg>
      <pc:sldChg chg="modNotesTx">
        <pc:chgData name="Jodi Dobinsky" userId="4f3bbccc-baf6-42c8-b82f-ab7e4f49590f" providerId="ADAL" clId="{277C4838-01A7-4A54-BD1B-F09BDCE59F4A}" dt="2025-08-18T19:01:46.246" v="20" actId="6549"/>
        <pc:sldMkLst>
          <pc:docMk/>
          <pc:sldMk cId="177766209" sldId="348"/>
        </pc:sldMkLst>
      </pc:sldChg>
      <pc:sldChg chg="addSp delSp modSp add del mod">
        <pc:chgData name="Jodi Dobinsky" userId="4f3bbccc-baf6-42c8-b82f-ab7e4f49590f" providerId="ADAL" clId="{277C4838-01A7-4A54-BD1B-F09BDCE59F4A}" dt="2025-08-18T19:24:30.891" v="29" actId="47"/>
        <pc:sldMkLst>
          <pc:docMk/>
          <pc:sldMk cId="134007577" sldId="353"/>
        </pc:sldMkLst>
        <pc:spChg chg="add mod">
          <ac:chgData name="Jodi Dobinsky" userId="4f3bbccc-baf6-42c8-b82f-ab7e4f49590f" providerId="ADAL" clId="{277C4838-01A7-4A54-BD1B-F09BDCE59F4A}" dt="2025-08-18T19:24:29.245" v="28" actId="478"/>
          <ac:spMkLst>
            <pc:docMk/>
            <pc:sldMk cId="134007577" sldId="353"/>
            <ac:spMk id="4" creationId="{B26D2E4D-3266-A16B-C2C0-580B6865CCDA}"/>
          </ac:spMkLst>
        </pc:spChg>
        <pc:graphicFrameChg chg="del mod">
          <ac:chgData name="Jodi Dobinsky" userId="4f3bbccc-baf6-42c8-b82f-ab7e4f49590f" providerId="ADAL" clId="{277C4838-01A7-4A54-BD1B-F09BDCE59F4A}" dt="2025-08-18T19:24:29.245" v="28" actId="478"/>
          <ac:graphicFrameMkLst>
            <pc:docMk/>
            <pc:sldMk cId="134007577" sldId="353"/>
            <ac:graphicFrameMk id="6" creationId="{BEAA3868-DD7E-7365-3233-46582D476B9A}"/>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14.xml.rels><?xml version="1.0" encoding="UTF-8" standalone="yes"?>
<Relationships xmlns="http://schemas.openxmlformats.org/package/2006/relationships"><Relationship Id="rId1" Type="http://schemas.openxmlformats.org/officeDocument/2006/relationships/hyperlink" Target="https://uekb.blackbelthelp.com/"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14.xml.rels><?xml version="1.0" encoding="UTF-8" standalone="yes"?>
<Relationships xmlns="http://schemas.openxmlformats.org/package/2006/relationships"><Relationship Id="rId1" Type="http://schemas.openxmlformats.org/officeDocument/2006/relationships/hyperlink" Target="https://uekb.blackbelthelp.com/"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42AC06-6928-48F5-9F54-D02746D5430E}" type="doc">
      <dgm:prSet loTypeId="urn:microsoft.com/office/officeart/2008/layout/CaptionedPictures" loCatId="picture" qsTypeId="urn:microsoft.com/office/officeart/2005/8/quickstyle/simple1" qsCatId="simple" csTypeId="urn:microsoft.com/office/officeart/2005/8/colors/accent0_3" csCatId="mainScheme" phldr="1"/>
      <dgm:spPr/>
      <dgm:t>
        <a:bodyPr/>
        <a:lstStyle/>
        <a:p>
          <a:endParaRPr lang="en-US"/>
        </a:p>
      </dgm:t>
    </dgm:pt>
    <dgm:pt modelId="{194DCC6C-7978-423F-B4E4-426E78D69FB1}">
      <dgm:prSet phldrT="[Text]"/>
      <dgm:spPr/>
      <dgm:t>
        <a:bodyPr/>
        <a:lstStyle/>
        <a:p>
          <a:r>
            <a:rPr lang="en-US"/>
            <a:t>Kevin Smith</a:t>
          </a:r>
        </a:p>
      </dgm:t>
    </dgm:pt>
    <dgm:pt modelId="{103F27CC-D577-4CF6-AA50-95CD8BF8E8A6}" type="parTrans" cxnId="{1374D25F-1F4D-4472-8364-320E3910C374}">
      <dgm:prSet/>
      <dgm:spPr/>
      <dgm:t>
        <a:bodyPr/>
        <a:lstStyle/>
        <a:p>
          <a:endParaRPr lang="en-US"/>
        </a:p>
      </dgm:t>
    </dgm:pt>
    <dgm:pt modelId="{35480B66-A4A1-46A7-8687-3EBAAC18DE10}" type="sibTrans" cxnId="{1374D25F-1F4D-4472-8364-320E3910C374}">
      <dgm:prSet/>
      <dgm:spPr/>
      <dgm:t>
        <a:bodyPr/>
        <a:lstStyle/>
        <a:p>
          <a:endParaRPr lang="en-US"/>
        </a:p>
      </dgm:t>
    </dgm:pt>
    <dgm:pt modelId="{A1775762-93FF-4C83-9C26-5E9CAD426497}">
      <dgm:prSet phldrT="[Text]"/>
      <dgm:spPr/>
      <dgm:t>
        <a:bodyPr/>
        <a:lstStyle/>
        <a:p>
          <a:r>
            <a:rPr lang="en-US"/>
            <a:t>John Williams</a:t>
          </a:r>
        </a:p>
      </dgm:t>
    </dgm:pt>
    <dgm:pt modelId="{0FF2D849-92B3-47BA-B4BF-1484F3E768F3}" type="parTrans" cxnId="{587B41F2-C97B-4D2D-AB37-97D340E87094}">
      <dgm:prSet/>
      <dgm:spPr/>
      <dgm:t>
        <a:bodyPr/>
        <a:lstStyle/>
        <a:p>
          <a:endParaRPr lang="en-US"/>
        </a:p>
      </dgm:t>
    </dgm:pt>
    <dgm:pt modelId="{EFB6EEAE-C6B3-4D0B-AF46-430E8B454C27}" type="sibTrans" cxnId="{587B41F2-C97B-4D2D-AB37-97D340E87094}">
      <dgm:prSet/>
      <dgm:spPr/>
      <dgm:t>
        <a:bodyPr/>
        <a:lstStyle/>
        <a:p>
          <a:endParaRPr lang="en-US"/>
        </a:p>
      </dgm:t>
    </dgm:pt>
    <dgm:pt modelId="{EFB55D0F-79AF-4190-8E3D-F215F4BEC576}">
      <dgm:prSet phldrT="[Text]"/>
      <dgm:spPr/>
      <dgm:t>
        <a:bodyPr/>
        <a:lstStyle/>
        <a:p>
          <a:r>
            <a:rPr lang="en-US"/>
            <a:t>Jodi Dobinsky</a:t>
          </a:r>
        </a:p>
      </dgm:t>
    </dgm:pt>
    <dgm:pt modelId="{4FF2BE4D-61DD-4205-98AE-DFF7277AC5C3}" type="parTrans" cxnId="{1F50FBCB-61D1-4276-87FD-AD5741C64960}">
      <dgm:prSet/>
      <dgm:spPr/>
      <dgm:t>
        <a:bodyPr/>
        <a:lstStyle/>
        <a:p>
          <a:endParaRPr lang="en-US"/>
        </a:p>
      </dgm:t>
    </dgm:pt>
    <dgm:pt modelId="{256C11BB-69E8-4CC9-9E2E-CA3290067F2B}" type="sibTrans" cxnId="{1F50FBCB-61D1-4276-87FD-AD5741C64960}">
      <dgm:prSet/>
      <dgm:spPr/>
      <dgm:t>
        <a:bodyPr/>
        <a:lstStyle/>
        <a:p>
          <a:endParaRPr lang="en-US"/>
        </a:p>
      </dgm:t>
    </dgm:pt>
    <dgm:pt modelId="{EAA9C3FA-59CC-464F-A4FA-4C922D1F7EC4}">
      <dgm:prSet phldrT="[Text]"/>
      <dgm:spPr/>
      <dgm:t>
        <a:bodyPr/>
        <a:lstStyle/>
        <a:p>
          <a:r>
            <a:rPr lang="en-US"/>
            <a:t>Sophia Portlas</a:t>
          </a:r>
        </a:p>
      </dgm:t>
    </dgm:pt>
    <dgm:pt modelId="{5C7AE5D4-99C6-4B11-86FE-6EF5C81B391C}" type="parTrans" cxnId="{FEC730BF-8FB9-49CD-80A0-035F8D2B016C}">
      <dgm:prSet/>
      <dgm:spPr/>
      <dgm:t>
        <a:bodyPr/>
        <a:lstStyle/>
        <a:p>
          <a:endParaRPr lang="en-US"/>
        </a:p>
      </dgm:t>
    </dgm:pt>
    <dgm:pt modelId="{739788AF-8F4F-4150-9BC4-E816D52E7CDB}" type="sibTrans" cxnId="{FEC730BF-8FB9-49CD-80A0-035F8D2B016C}">
      <dgm:prSet/>
      <dgm:spPr/>
      <dgm:t>
        <a:bodyPr/>
        <a:lstStyle/>
        <a:p>
          <a:endParaRPr lang="en-US"/>
        </a:p>
      </dgm:t>
    </dgm:pt>
    <dgm:pt modelId="{95F05458-37E3-4118-95F1-57CAA14EE192}">
      <dgm:prSet phldrT="[Text]"/>
      <dgm:spPr/>
      <dgm:t>
        <a:bodyPr/>
        <a:lstStyle/>
        <a:p>
          <a:r>
            <a:rPr lang="en-US"/>
            <a:t>Jason </a:t>
          </a:r>
          <a:r>
            <a:rPr lang="en-US" err="1"/>
            <a:t>Chernauskas</a:t>
          </a:r>
          <a:endParaRPr lang="en-US"/>
        </a:p>
      </dgm:t>
    </dgm:pt>
    <dgm:pt modelId="{B50ED6BE-81AD-4C58-B2FF-4ED49CCE7EC6}" type="parTrans" cxnId="{B87149EB-E146-4E40-9C77-85F5F099C92E}">
      <dgm:prSet/>
      <dgm:spPr/>
      <dgm:t>
        <a:bodyPr/>
        <a:lstStyle/>
        <a:p>
          <a:endParaRPr lang="en-US"/>
        </a:p>
      </dgm:t>
    </dgm:pt>
    <dgm:pt modelId="{E2CDF554-7860-4400-B6B2-40BCC37E4449}" type="sibTrans" cxnId="{B87149EB-E146-4E40-9C77-85F5F099C92E}">
      <dgm:prSet/>
      <dgm:spPr/>
      <dgm:t>
        <a:bodyPr/>
        <a:lstStyle/>
        <a:p>
          <a:endParaRPr lang="en-US"/>
        </a:p>
      </dgm:t>
    </dgm:pt>
    <dgm:pt modelId="{EBE6CAEB-7005-437E-98AC-F4BF4FF1E916}">
      <dgm:prSet phldrT="[Text]"/>
      <dgm:spPr/>
      <dgm:t>
        <a:bodyPr/>
        <a:lstStyle/>
        <a:p>
          <a:r>
            <a:rPr lang="en-US"/>
            <a:t>Alex James</a:t>
          </a:r>
        </a:p>
      </dgm:t>
    </dgm:pt>
    <dgm:pt modelId="{F2BA4E8A-7A7C-4A75-9FE1-53C3063ED1C6}" type="parTrans" cxnId="{8BC6E38A-664B-4282-823F-8C02CC7C7170}">
      <dgm:prSet/>
      <dgm:spPr/>
      <dgm:t>
        <a:bodyPr/>
        <a:lstStyle/>
        <a:p>
          <a:endParaRPr lang="en-US"/>
        </a:p>
      </dgm:t>
    </dgm:pt>
    <dgm:pt modelId="{968F4860-56A6-4DD0-84D2-98DBD1E6AEF3}" type="sibTrans" cxnId="{8BC6E38A-664B-4282-823F-8C02CC7C7170}">
      <dgm:prSet/>
      <dgm:spPr/>
      <dgm:t>
        <a:bodyPr/>
        <a:lstStyle/>
        <a:p>
          <a:endParaRPr lang="en-US"/>
        </a:p>
      </dgm:t>
    </dgm:pt>
    <dgm:pt modelId="{E7A4BFE7-F00C-4D10-B7D2-E22C3CBCC550}">
      <dgm:prSet phldrT="[Text]"/>
      <dgm:spPr/>
      <dgm:t>
        <a:bodyPr/>
        <a:lstStyle/>
        <a:p>
          <a:r>
            <a:rPr lang="en-US"/>
            <a:t>Manager of Learning Enablement</a:t>
          </a:r>
        </a:p>
      </dgm:t>
    </dgm:pt>
    <dgm:pt modelId="{0042707B-7D71-4A75-81F6-8CE13034C495}" type="parTrans" cxnId="{91F0768D-B88A-4D83-9726-C3AF531A5B0B}">
      <dgm:prSet/>
      <dgm:spPr/>
      <dgm:t>
        <a:bodyPr/>
        <a:lstStyle/>
        <a:p>
          <a:endParaRPr lang="en-US"/>
        </a:p>
      </dgm:t>
    </dgm:pt>
    <dgm:pt modelId="{447064F0-B949-44B2-B70F-3889FFE651C3}" type="sibTrans" cxnId="{91F0768D-B88A-4D83-9726-C3AF531A5B0B}">
      <dgm:prSet/>
      <dgm:spPr/>
      <dgm:t>
        <a:bodyPr/>
        <a:lstStyle/>
        <a:p>
          <a:endParaRPr lang="en-US"/>
        </a:p>
      </dgm:t>
    </dgm:pt>
    <dgm:pt modelId="{95562C74-1778-46FA-8071-8CB62D79345C}">
      <dgm:prSet phldrT="[Text]"/>
      <dgm:spPr/>
      <dgm:t>
        <a:bodyPr/>
        <a:lstStyle/>
        <a:p>
          <a:r>
            <a:rPr lang="en-US"/>
            <a:t>Senior LMS Administrator</a:t>
          </a:r>
        </a:p>
      </dgm:t>
    </dgm:pt>
    <dgm:pt modelId="{BDFFAE06-102B-4117-AA74-72FAF95A3CE7}" type="parTrans" cxnId="{4C222578-D2D3-4088-BB7B-18C81F052638}">
      <dgm:prSet/>
      <dgm:spPr/>
      <dgm:t>
        <a:bodyPr/>
        <a:lstStyle/>
        <a:p>
          <a:endParaRPr lang="en-US"/>
        </a:p>
      </dgm:t>
    </dgm:pt>
    <dgm:pt modelId="{84DFF051-5BA3-44C4-BAFB-F4B66ACBE697}" type="sibTrans" cxnId="{4C222578-D2D3-4088-BB7B-18C81F052638}">
      <dgm:prSet/>
      <dgm:spPr/>
      <dgm:t>
        <a:bodyPr/>
        <a:lstStyle/>
        <a:p>
          <a:endParaRPr lang="en-US"/>
        </a:p>
      </dgm:t>
    </dgm:pt>
    <dgm:pt modelId="{FE4F5A3C-337C-4158-832A-0C3EC9A3CB40}">
      <dgm:prSet phldrT="[Text]"/>
      <dgm:spPr/>
      <dgm:t>
        <a:bodyPr/>
        <a:lstStyle/>
        <a:p>
          <a:r>
            <a:rPr lang="en-US"/>
            <a:t>RM Systems Administrator</a:t>
          </a:r>
        </a:p>
      </dgm:t>
    </dgm:pt>
    <dgm:pt modelId="{9050275A-D1E2-45BD-B648-AF066EAC7713}" type="parTrans" cxnId="{0D3798B9-5654-403B-B26F-32FC12991AF7}">
      <dgm:prSet/>
      <dgm:spPr/>
      <dgm:t>
        <a:bodyPr/>
        <a:lstStyle/>
        <a:p>
          <a:endParaRPr lang="en-US"/>
        </a:p>
      </dgm:t>
    </dgm:pt>
    <dgm:pt modelId="{5026E6C1-AAE4-40CF-A4DB-591205EE662B}" type="sibTrans" cxnId="{0D3798B9-5654-403B-B26F-32FC12991AF7}">
      <dgm:prSet/>
      <dgm:spPr/>
      <dgm:t>
        <a:bodyPr/>
        <a:lstStyle/>
        <a:p>
          <a:endParaRPr lang="en-US"/>
        </a:p>
      </dgm:t>
    </dgm:pt>
    <dgm:pt modelId="{6B689569-027F-46FC-9862-082A10D7C227}">
      <dgm:prSet phldrT="[Text]"/>
      <dgm:spPr/>
      <dgm:t>
        <a:bodyPr/>
        <a:lstStyle/>
        <a:p>
          <a:r>
            <a:rPr lang="en-US"/>
            <a:t>Implementation Success Consultant</a:t>
          </a:r>
        </a:p>
      </dgm:t>
    </dgm:pt>
    <dgm:pt modelId="{2C0A7066-45CC-4754-BEE1-0FA09FD74C9D}" type="parTrans" cxnId="{8F1D9762-915D-455B-BA91-3C31C9DB48D9}">
      <dgm:prSet/>
      <dgm:spPr/>
      <dgm:t>
        <a:bodyPr/>
        <a:lstStyle/>
        <a:p>
          <a:endParaRPr lang="en-US"/>
        </a:p>
      </dgm:t>
    </dgm:pt>
    <dgm:pt modelId="{2A0D115D-E556-4F50-A64C-2317FFBD4CA5}" type="sibTrans" cxnId="{8F1D9762-915D-455B-BA91-3C31C9DB48D9}">
      <dgm:prSet/>
      <dgm:spPr/>
      <dgm:t>
        <a:bodyPr/>
        <a:lstStyle/>
        <a:p>
          <a:endParaRPr lang="en-US"/>
        </a:p>
      </dgm:t>
    </dgm:pt>
    <dgm:pt modelId="{9D4F8E61-1565-4024-B0DB-656503EC7A0C}">
      <dgm:prSet phldrT="[Text]"/>
      <dgm:spPr/>
      <dgm:t>
        <a:bodyPr/>
        <a:lstStyle/>
        <a:p>
          <a:r>
            <a:rPr lang="en-US">
              <a:latin typeface="Arial" panose="020B0604020202020204"/>
            </a:rPr>
            <a:t>Implementation</a:t>
          </a:r>
          <a:r>
            <a:rPr lang="en-US"/>
            <a:t> Specialist</a:t>
          </a:r>
        </a:p>
      </dgm:t>
    </dgm:pt>
    <dgm:pt modelId="{C443D825-1D6C-441B-81B5-A4697650D790}" type="parTrans" cxnId="{7327E558-A822-4E01-B0A8-A77141017CE6}">
      <dgm:prSet/>
      <dgm:spPr/>
      <dgm:t>
        <a:bodyPr/>
        <a:lstStyle/>
        <a:p>
          <a:endParaRPr lang="en-US"/>
        </a:p>
      </dgm:t>
    </dgm:pt>
    <dgm:pt modelId="{17F53C7C-A39A-4046-B205-56397FC8104B}" type="sibTrans" cxnId="{7327E558-A822-4E01-B0A8-A77141017CE6}">
      <dgm:prSet/>
      <dgm:spPr/>
      <dgm:t>
        <a:bodyPr/>
        <a:lstStyle/>
        <a:p>
          <a:endParaRPr lang="en-US"/>
        </a:p>
      </dgm:t>
    </dgm:pt>
    <dgm:pt modelId="{E587BD2C-E091-4372-9FA4-BCD6EE294490}">
      <dgm:prSet phldrT="[Text]"/>
      <dgm:spPr/>
      <dgm:t>
        <a:bodyPr/>
        <a:lstStyle/>
        <a:p>
          <a:r>
            <a:rPr lang="en-US"/>
            <a:t>Member Success Specialist</a:t>
          </a:r>
        </a:p>
      </dgm:t>
    </dgm:pt>
    <dgm:pt modelId="{08EEB164-AD25-4A3A-B459-92DF07614B0B}" type="parTrans" cxnId="{14309DE5-876E-4F86-A319-88544DE02CFE}">
      <dgm:prSet/>
      <dgm:spPr/>
      <dgm:t>
        <a:bodyPr/>
        <a:lstStyle/>
        <a:p>
          <a:endParaRPr lang="en-US"/>
        </a:p>
      </dgm:t>
    </dgm:pt>
    <dgm:pt modelId="{47AC3535-5CFC-406F-BF23-AEE7CABCA031}" type="sibTrans" cxnId="{14309DE5-876E-4F86-A319-88544DE02CFE}">
      <dgm:prSet/>
      <dgm:spPr/>
      <dgm:t>
        <a:bodyPr/>
        <a:lstStyle/>
        <a:p>
          <a:endParaRPr lang="en-US"/>
        </a:p>
      </dgm:t>
    </dgm:pt>
    <dgm:pt modelId="{53CC2E3C-1B3E-4D58-A3BF-E0EB1EA06075}" type="pres">
      <dgm:prSet presAssocID="{9A42AC06-6928-48F5-9F54-D02746D5430E}" presName="Name0" presStyleCnt="0">
        <dgm:presLayoutVars>
          <dgm:chMax/>
          <dgm:chPref/>
          <dgm:dir/>
        </dgm:presLayoutVars>
      </dgm:prSet>
      <dgm:spPr/>
    </dgm:pt>
    <dgm:pt modelId="{99A6FDFA-CA64-4CAD-8B83-0FD6457986BD}" type="pres">
      <dgm:prSet presAssocID="{194DCC6C-7978-423F-B4E4-426E78D69FB1}" presName="composite" presStyleCnt="0">
        <dgm:presLayoutVars>
          <dgm:chMax val="1"/>
          <dgm:chPref val="1"/>
        </dgm:presLayoutVars>
      </dgm:prSet>
      <dgm:spPr/>
    </dgm:pt>
    <dgm:pt modelId="{5BB572C6-23D3-4917-BE07-A945DD505D2D}" type="pres">
      <dgm:prSet presAssocID="{194DCC6C-7978-423F-B4E4-426E78D69FB1}" presName="Accent" presStyleLbl="trAlignAcc1" presStyleIdx="0" presStyleCnt="6">
        <dgm:presLayoutVars>
          <dgm:chMax val="0"/>
          <dgm:chPref val="0"/>
        </dgm:presLayoutVars>
      </dgm:prSet>
      <dgm:spPr/>
    </dgm:pt>
    <dgm:pt modelId="{F79721B3-D1EB-4F5B-976E-BE25B9FC1511}" type="pres">
      <dgm:prSet presAssocID="{194DCC6C-7978-423F-B4E4-426E78D69FB1}" presName="Image" presStyleLbl="alignImgPlace1" presStyleIdx="0" presStyleCnt="6">
        <dgm:presLayoutVars>
          <dgm:chMax val="0"/>
          <dgm:chPref val="0"/>
        </dgm:presLayoutVars>
      </dgm:prSet>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dgm:spPr>
    </dgm:pt>
    <dgm:pt modelId="{8D2B5D57-E553-470F-9EDC-A64DBD53C76E}" type="pres">
      <dgm:prSet presAssocID="{194DCC6C-7978-423F-B4E4-426E78D69FB1}" presName="ChildComposite" presStyleCnt="0"/>
      <dgm:spPr/>
    </dgm:pt>
    <dgm:pt modelId="{FFA5288F-F99A-48BA-B3B8-49C5B4E89CBB}" type="pres">
      <dgm:prSet presAssocID="{194DCC6C-7978-423F-B4E4-426E78D69FB1}" presName="Child" presStyleLbl="node1" presStyleIdx="0" presStyleCnt="6">
        <dgm:presLayoutVars>
          <dgm:chMax val="0"/>
          <dgm:chPref val="0"/>
          <dgm:bulletEnabled val="1"/>
        </dgm:presLayoutVars>
      </dgm:prSet>
      <dgm:spPr/>
    </dgm:pt>
    <dgm:pt modelId="{CEA4D206-A900-46E2-B980-ECD582C8AE86}" type="pres">
      <dgm:prSet presAssocID="{194DCC6C-7978-423F-B4E4-426E78D69FB1}" presName="Parent" presStyleLbl="revTx" presStyleIdx="0" presStyleCnt="6">
        <dgm:presLayoutVars>
          <dgm:chMax val="1"/>
          <dgm:chPref val="0"/>
          <dgm:bulletEnabled val="1"/>
        </dgm:presLayoutVars>
      </dgm:prSet>
      <dgm:spPr/>
    </dgm:pt>
    <dgm:pt modelId="{988ADFD5-CDFF-40FB-822F-057BEC412444}" type="pres">
      <dgm:prSet presAssocID="{35480B66-A4A1-46A7-8687-3EBAAC18DE10}" presName="sibTrans" presStyleCnt="0"/>
      <dgm:spPr/>
    </dgm:pt>
    <dgm:pt modelId="{F4CB5BBB-1B2C-4CC9-86C4-918C1B299D5A}" type="pres">
      <dgm:prSet presAssocID="{A1775762-93FF-4C83-9C26-5E9CAD426497}" presName="composite" presStyleCnt="0">
        <dgm:presLayoutVars>
          <dgm:chMax val="1"/>
          <dgm:chPref val="1"/>
        </dgm:presLayoutVars>
      </dgm:prSet>
      <dgm:spPr/>
    </dgm:pt>
    <dgm:pt modelId="{86496BC9-9EF1-4F14-AAF1-C5E5E8AD6C27}" type="pres">
      <dgm:prSet presAssocID="{A1775762-93FF-4C83-9C26-5E9CAD426497}" presName="Accent" presStyleLbl="trAlignAcc1" presStyleIdx="1" presStyleCnt="6">
        <dgm:presLayoutVars>
          <dgm:chMax val="0"/>
          <dgm:chPref val="0"/>
        </dgm:presLayoutVars>
      </dgm:prSet>
      <dgm:spPr/>
    </dgm:pt>
    <dgm:pt modelId="{F6B1315D-D9F1-4DED-A79A-462AB10ACCBB}" type="pres">
      <dgm:prSet presAssocID="{A1775762-93FF-4C83-9C26-5E9CAD426497}" presName="Image" presStyleLbl="alignImgPlace1" presStyleIdx="1" presStyleCnt="6">
        <dgm:presLayoutVars>
          <dgm:chMax val="0"/>
          <dgm:chPref val="0"/>
        </dgm:presLayoutVars>
      </dgm:prSet>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9000" b="-9000"/>
          </a:stretch>
        </a:blipFill>
      </dgm:spPr>
    </dgm:pt>
    <dgm:pt modelId="{BA375CD7-D375-486D-A860-3FE6D8D25642}" type="pres">
      <dgm:prSet presAssocID="{A1775762-93FF-4C83-9C26-5E9CAD426497}" presName="ChildComposite" presStyleCnt="0"/>
      <dgm:spPr/>
    </dgm:pt>
    <dgm:pt modelId="{4EDEFD90-6457-4812-BD55-D38DBFE0B610}" type="pres">
      <dgm:prSet presAssocID="{A1775762-93FF-4C83-9C26-5E9CAD426497}" presName="Child" presStyleLbl="node1" presStyleIdx="1" presStyleCnt="6">
        <dgm:presLayoutVars>
          <dgm:chMax val="0"/>
          <dgm:chPref val="0"/>
          <dgm:bulletEnabled val="1"/>
        </dgm:presLayoutVars>
      </dgm:prSet>
      <dgm:spPr/>
    </dgm:pt>
    <dgm:pt modelId="{A0E67400-B6FB-40D5-8D09-9F66BAC8E39C}" type="pres">
      <dgm:prSet presAssocID="{A1775762-93FF-4C83-9C26-5E9CAD426497}" presName="Parent" presStyleLbl="revTx" presStyleIdx="1" presStyleCnt="6">
        <dgm:presLayoutVars>
          <dgm:chMax val="1"/>
          <dgm:chPref val="0"/>
          <dgm:bulletEnabled val="1"/>
        </dgm:presLayoutVars>
      </dgm:prSet>
      <dgm:spPr/>
    </dgm:pt>
    <dgm:pt modelId="{4BD787B1-8E18-48C8-966E-A2343960A597}" type="pres">
      <dgm:prSet presAssocID="{EFB6EEAE-C6B3-4D0B-AF46-430E8B454C27}" presName="sibTrans" presStyleCnt="0"/>
      <dgm:spPr/>
    </dgm:pt>
    <dgm:pt modelId="{B0E86E51-B6F0-4452-B3E0-1DEDB7938E12}" type="pres">
      <dgm:prSet presAssocID="{EFB55D0F-79AF-4190-8E3D-F215F4BEC576}" presName="composite" presStyleCnt="0">
        <dgm:presLayoutVars>
          <dgm:chMax val="1"/>
          <dgm:chPref val="1"/>
        </dgm:presLayoutVars>
      </dgm:prSet>
      <dgm:spPr/>
    </dgm:pt>
    <dgm:pt modelId="{FFEB8C24-B7D4-4258-9946-2E7380D7D6C2}" type="pres">
      <dgm:prSet presAssocID="{EFB55D0F-79AF-4190-8E3D-F215F4BEC576}" presName="Accent" presStyleLbl="trAlignAcc1" presStyleIdx="2" presStyleCnt="6">
        <dgm:presLayoutVars>
          <dgm:chMax val="0"/>
          <dgm:chPref val="0"/>
        </dgm:presLayoutVars>
      </dgm:prSet>
      <dgm:spPr/>
    </dgm:pt>
    <dgm:pt modelId="{D9A62FE1-95B4-455B-9B7C-2DF8AA53DA72}" type="pres">
      <dgm:prSet presAssocID="{EFB55D0F-79AF-4190-8E3D-F215F4BEC576}" presName="Image" presStyleLbl="alignImgPlace1" presStyleIdx="2" presStyleCnt="6">
        <dgm:presLayoutVars>
          <dgm:chMax val="0"/>
          <dgm:chPref val="0"/>
        </dgm:presLayoutVars>
      </dgm:prSet>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2C6D89F5-D830-4141-B54C-3E28912AA0F2}" type="pres">
      <dgm:prSet presAssocID="{EFB55D0F-79AF-4190-8E3D-F215F4BEC576}" presName="ChildComposite" presStyleCnt="0"/>
      <dgm:spPr/>
    </dgm:pt>
    <dgm:pt modelId="{6F3BB1D4-D4E1-4BD2-9B3D-C469BAEB575B}" type="pres">
      <dgm:prSet presAssocID="{EFB55D0F-79AF-4190-8E3D-F215F4BEC576}" presName="Child" presStyleLbl="node1" presStyleIdx="2" presStyleCnt="6">
        <dgm:presLayoutVars>
          <dgm:chMax val="0"/>
          <dgm:chPref val="0"/>
          <dgm:bulletEnabled val="1"/>
        </dgm:presLayoutVars>
      </dgm:prSet>
      <dgm:spPr/>
    </dgm:pt>
    <dgm:pt modelId="{1C1A5F4F-BBB0-4149-A0DE-2BED1C595199}" type="pres">
      <dgm:prSet presAssocID="{EFB55D0F-79AF-4190-8E3D-F215F4BEC576}" presName="Parent" presStyleLbl="revTx" presStyleIdx="2" presStyleCnt="6">
        <dgm:presLayoutVars>
          <dgm:chMax val="1"/>
          <dgm:chPref val="0"/>
          <dgm:bulletEnabled val="1"/>
        </dgm:presLayoutVars>
      </dgm:prSet>
      <dgm:spPr/>
    </dgm:pt>
    <dgm:pt modelId="{352635D6-E21C-4DD3-8538-DB8AB20372A3}" type="pres">
      <dgm:prSet presAssocID="{256C11BB-69E8-4CC9-9E2E-CA3290067F2B}" presName="sibTrans" presStyleCnt="0"/>
      <dgm:spPr/>
    </dgm:pt>
    <dgm:pt modelId="{4CE920DD-58A4-463E-9A5C-25EBFEBD3CCC}" type="pres">
      <dgm:prSet presAssocID="{EAA9C3FA-59CC-464F-A4FA-4C922D1F7EC4}" presName="composite" presStyleCnt="0">
        <dgm:presLayoutVars>
          <dgm:chMax val="1"/>
          <dgm:chPref val="1"/>
        </dgm:presLayoutVars>
      </dgm:prSet>
      <dgm:spPr/>
    </dgm:pt>
    <dgm:pt modelId="{3D3FA8BE-2ADB-4B9D-B0D9-8A5DFD0BF0DA}" type="pres">
      <dgm:prSet presAssocID="{EAA9C3FA-59CC-464F-A4FA-4C922D1F7EC4}" presName="Accent" presStyleLbl="trAlignAcc1" presStyleIdx="3" presStyleCnt="6">
        <dgm:presLayoutVars>
          <dgm:chMax val="0"/>
          <dgm:chPref val="0"/>
        </dgm:presLayoutVars>
      </dgm:prSet>
      <dgm:spPr/>
    </dgm:pt>
    <dgm:pt modelId="{A41F40EE-BC24-4C39-9A66-A17E19DB20EF}" type="pres">
      <dgm:prSet presAssocID="{EAA9C3FA-59CC-464F-A4FA-4C922D1F7EC4}" presName="Image" presStyleLbl="alignImgPlace1" presStyleIdx="3" presStyleCnt="6">
        <dgm:presLayoutVars>
          <dgm:chMax val="0"/>
          <dgm:chPref val="0"/>
        </dgm:presLayoutVars>
      </dgm:prSet>
      <dgm:spPr>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t="-9000" b="-9000"/>
          </a:stretch>
        </a:blipFill>
      </dgm:spPr>
    </dgm:pt>
    <dgm:pt modelId="{7B5A6ED0-920B-4D55-A8F5-FE28D93639B6}" type="pres">
      <dgm:prSet presAssocID="{EAA9C3FA-59CC-464F-A4FA-4C922D1F7EC4}" presName="ChildComposite" presStyleCnt="0"/>
      <dgm:spPr/>
    </dgm:pt>
    <dgm:pt modelId="{D55F863A-86B5-41BF-8E81-84FB7E51A97C}" type="pres">
      <dgm:prSet presAssocID="{EAA9C3FA-59CC-464F-A4FA-4C922D1F7EC4}" presName="Child" presStyleLbl="node1" presStyleIdx="3" presStyleCnt="6">
        <dgm:presLayoutVars>
          <dgm:chMax val="0"/>
          <dgm:chPref val="0"/>
          <dgm:bulletEnabled val="1"/>
        </dgm:presLayoutVars>
      </dgm:prSet>
      <dgm:spPr/>
    </dgm:pt>
    <dgm:pt modelId="{2E18BBCE-6358-4C63-A6F4-972CC9B11EAB}" type="pres">
      <dgm:prSet presAssocID="{EAA9C3FA-59CC-464F-A4FA-4C922D1F7EC4}" presName="Parent" presStyleLbl="revTx" presStyleIdx="3" presStyleCnt="6">
        <dgm:presLayoutVars>
          <dgm:chMax val="1"/>
          <dgm:chPref val="0"/>
          <dgm:bulletEnabled val="1"/>
        </dgm:presLayoutVars>
      </dgm:prSet>
      <dgm:spPr/>
    </dgm:pt>
    <dgm:pt modelId="{B48D7F3A-BC47-422E-A41B-008618E9AEB0}" type="pres">
      <dgm:prSet presAssocID="{739788AF-8F4F-4150-9BC4-E816D52E7CDB}" presName="sibTrans" presStyleCnt="0"/>
      <dgm:spPr/>
    </dgm:pt>
    <dgm:pt modelId="{BBA944C3-2528-4362-A714-B03BD50E86D6}" type="pres">
      <dgm:prSet presAssocID="{95F05458-37E3-4118-95F1-57CAA14EE192}" presName="composite" presStyleCnt="0">
        <dgm:presLayoutVars>
          <dgm:chMax val="1"/>
          <dgm:chPref val="1"/>
        </dgm:presLayoutVars>
      </dgm:prSet>
      <dgm:spPr/>
    </dgm:pt>
    <dgm:pt modelId="{A7786537-895D-4640-8430-114419275596}" type="pres">
      <dgm:prSet presAssocID="{95F05458-37E3-4118-95F1-57CAA14EE192}" presName="Accent" presStyleLbl="trAlignAcc1" presStyleIdx="4" presStyleCnt="6">
        <dgm:presLayoutVars>
          <dgm:chMax val="0"/>
          <dgm:chPref val="0"/>
        </dgm:presLayoutVars>
      </dgm:prSet>
      <dgm:spPr/>
    </dgm:pt>
    <dgm:pt modelId="{7FADB93D-8438-48A8-95CB-D24F4AB042F0}" type="pres">
      <dgm:prSet presAssocID="{95F05458-37E3-4118-95F1-57CAA14EE192}" presName="Image" presStyleLbl="alignImgPlace1" presStyleIdx="4" presStyleCnt="6">
        <dgm:presLayoutVars>
          <dgm:chMax val="0"/>
          <dgm:chPref val="0"/>
        </dgm:presLayoutVars>
      </dgm:prSet>
      <dgm:spPr>
        <a:blipFill rotWithShape="1">
          <a:blip xmlns:r="http://schemas.openxmlformats.org/officeDocument/2006/relationships" r:embed="rId5" cstate="print">
            <a:extLst>
              <a:ext uri="{28A0092B-C50C-407E-A947-70E740481C1C}">
                <a14:useLocalDpi xmlns:a14="http://schemas.microsoft.com/office/drawing/2010/main" val="0"/>
              </a:ext>
            </a:extLst>
          </a:blip>
          <a:srcRect/>
          <a:stretch>
            <a:fillRect t="-9000" b="-9000"/>
          </a:stretch>
        </a:blipFill>
      </dgm:spPr>
    </dgm:pt>
    <dgm:pt modelId="{1AF773CC-9CCE-4A2D-87B0-A3531E66A33E}" type="pres">
      <dgm:prSet presAssocID="{95F05458-37E3-4118-95F1-57CAA14EE192}" presName="ChildComposite" presStyleCnt="0"/>
      <dgm:spPr/>
    </dgm:pt>
    <dgm:pt modelId="{53F18610-7ACB-4B0E-83B4-465C6D4B71C0}" type="pres">
      <dgm:prSet presAssocID="{95F05458-37E3-4118-95F1-57CAA14EE192}" presName="Child" presStyleLbl="node1" presStyleIdx="4" presStyleCnt="6">
        <dgm:presLayoutVars>
          <dgm:chMax val="0"/>
          <dgm:chPref val="0"/>
          <dgm:bulletEnabled val="1"/>
        </dgm:presLayoutVars>
      </dgm:prSet>
      <dgm:spPr/>
    </dgm:pt>
    <dgm:pt modelId="{2F447ED1-1F3F-4CC0-A4D4-ABC125159A70}" type="pres">
      <dgm:prSet presAssocID="{95F05458-37E3-4118-95F1-57CAA14EE192}" presName="Parent" presStyleLbl="revTx" presStyleIdx="4" presStyleCnt="6">
        <dgm:presLayoutVars>
          <dgm:chMax val="1"/>
          <dgm:chPref val="0"/>
          <dgm:bulletEnabled val="1"/>
        </dgm:presLayoutVars>
      </dgm:prSet>
      <dgm:spPr/>
    </dgm:pt>
    <dgm:pt modelId="{154C4BEC-19FF-4DE0-A17E-5738AACC1362}" type="pres">
      <dgm:prSet presAssocID="{E2CDF554-7860-4400-B6B2-40BCC37E4449}" presName="sibTrans" presStyleCnt="0"/>
      <dgm:spPr/>
    </dgm:pt>
    <dgm:pt modelId="{B9308333-746B-470E-A2E2-8A3AC8E4F083}" type="pres">
      <dgm:prSet presAssocID="{EBE6CAEB-7005-437E-98AC-F4BF4FF1E916}" presName="composite" presStyleCnt="0">
        <dgm:presLayoutVars>
          <dgm:chMax val="1"/>
          <dgm:chPref val="1"/>
        </dgm:presLayoutVars>
      </dgm:prSet>
      <dgm:spPr/>
    </dgm:pt>
    <dgm:pt modelId="{5BA2753A-48AA-4927-8809-FD8506EB1938}" type="pres">
      <dgm:prSet presAssocID="{EBE6CAEB-7005-437E-98AC-F4BF4FF1E916}" presName="Accent" presStyleLbl="trAlignAcc1" presStyleIdx="5" presStyleCnt="6">
        <dgm:presLayoutVars>
          <dgm:chMax val="0"/>
          <dgm:chPref val="0"/>
        </dgm:presLayoutVars>
      </dgm:prSet>
      <dgm:spPr/>
    </dgm:pt>
    <dgm:pt modelId="{AE0DC20A-1D0E-4556-9471-ECA72108DF7D}" type="pres">
      <dgm:prSet presAssocID="{EBE6CAEB-7005-437E-98AC-F4BF4FF1E916}" presName="Image" presStyleLbl="alignImgPlace1" presStyleIdx="5" presStyleCnt="6">
        <dgm:presLayoutVars>
          <dgm:chMax val="0"/>
          <dgm:chPref val="0"/>
        </dgm:presLayoutVars>
      </dgm:prSet>
      <dgm:spPr>
        <a:blipFill rotWithShape="1">
          <a:blip xmlns:r="http://schemas.openxmlformats.org/officeDocument/2006/relationships" r:embed="rId6" cstate="print">
            <a:extLst>
              <a:ext uri="{28A0092B-C50C-407E-A947-70E740481C1C}">
                <a14:useLocalDpi xmlns:a14="http://schemas.microsoft.com/office/drawing/2010/main" val="0"/>
              </a:ext>
            </a:extLst>
          </a:blip>
          <a:srcRect/>
          <a:stretch>
            <a:fillRect t="-9000" b="-9000"/>
          </a:stretch>
        </a:blipFill>
      </dgm:spPr>
    </dgm:pt>
    <dgm:pt modelId="{5309DB42-D517-496E-94E9-4A7518839025}" type="pres">
      <dgm:prSet presAssocID="{EBE6CAEB-7005-437E-98AC-F4BF4FF1E916}" presName="ChildComposite" presStyleCnt="0"/>
      <dgm:spPr/>
    </dgm:pt>
    <dgm:pt modelId="{934F5367-7B22-48CC-8827-0735C282EC17}" type="pres">
      <dgm:prSet presAssocID="{EBE6CAEB-7005-437E-98AC-F4BF4FF1E916}" presName="Child" presStyleLbl="node1" presStyleIdx="5" presStyleCnt="6">
        <dgm:presLayoutVars>
          <dgm:chMax val="0"/>
          <dgm:chPref val="0"/>
          <dgm:bulletEnabled val="1"/>
        </dgm:presLayoutVars>
      </dgm:prSet>
      <dgm:spPr/>
    </dgm:pt>
    <dgm:pt modelId="{7694A2D5-8EC5-475D-B6E4-E832E6AC0BBE}" type="pres">
      <dgm:prSet presAssocID="{EBE6CAEB-7005-437E-98AC-F4BF4FF1E916}" presName="Parent" presStyleLbl="revTx" presStyleIdx="5" presStyleCnt="6">
        <dgm:presLayoutVars>
          <dgm:chMax val="1"/>
          <dgm:chPref val="0"/>
          <dgm:bulletEnabled val="1"/>
        </dgm:presLayoutVars>
      </dgm:prSet>
      <dgm:spPr/>
    </dgm:pt>
  </dgm:ptLst>
  <dgm:cxnLst>
    <dgm:cxn modelId="{C7B5C418-2ABB-4EE6-8D09-112004E7EDA6}" type="presOf" srcId="{9D4F8E61-1565-4024-B0DB-656503EC7A0C}" destId="{53F18610-7ACB-4B0E-83B4-465C6D4B71C0}" srcOrd="0" destOrd="0" presId="urn:microsoft.com/office/officeart/2008/layout/CaptionedPictures"/>
    <dgm:cxn modelId="{1374D25F-1F4D-4472-8364-320E3910C374}" srcId="{9A42AC06-6928-48F5-9F54-D02746D5430E}" destId="{194DCC6C-7978-423F-B4E4-426E78D69FB1}" srcOrd="0" destOrd="0" parTransId="{103F27CC-D577-4CF6-AA50-95CD8BF8E8A6}" sibTransId="{35480B66-A4A1-46A7-8687-3EBAAC18DE10}"/>
    <dgm:cxn modelId="{8F1D9762-915D-455B-BA91-3C31C9DB48D9}" srcId="{EAA9C3FA-59CC-464F-A4FA-4C922D1F7EC4}" destId="{6B689569-027F-46FC-9862-082A10D7C227}" srcOrd="0" destOrd="0" parTransId="{2C0A7066-45CC-4754-BEE1-0FA09FD74C9D}" sibTransId="{2A0D115D-E556-4F50-A64C-2317FFBD4CA5}"/>
    <dgm:cxn modelId="{95794743-B5AA-43E0-AB79-F794C6C4940B}" type="presOf" srcId="{E7A4BFE7-F00C-4D10-B7D2-E22C3CBCC550}" destId="{FFA5288F-F99A-48BA-B3B8-49C5B4E89CBB}" srcOrd="0" destOrd="0" presId="urn:microsoft.com/office/officeart/2008/layout/CaptionedPictures"/>
    <dgm:cxn modelId="{BA46CF48-43E2-4DFF-AADE-71F449D65C84}" type="presOf" srcId="{95F05458-37E3-4118-95F1-57CAA14EE192}" destId="{2F447ED1-1F3F-4CC0-A4D4-ABC125159A70}" srcOrd="0" destOrd="0" presId="urn:microsoft.com/office/officeart/2008/layout/CaptionedPictures"/>
    <dgm:cxn modelId="{CB386C4F-C8F7-4A3D-A304-9E08E7186281}" type="presOf" srcId="{EFB55D0F-79AF-4190-8E3D-F215F4BEC576}" destId="{1C1A5F4F-BBB0-4149-A0DE-2BED1C595199}" srcOrd="0" destOrd="0" presId="urn:microsoft.com/office/officeart/2008/layout/CaptionedPictures"/>
    <dgm:cxn modelId="{1D74E851-ACC9-4D53-9FE2-139590F11AA9}" type="presOf" srcId="{EBE6CAEB-7005-437E-98AC-F4BF4FF1E916}" destId="{7694A2D5-8EC5-475D-B6E4-E832E6AC0BBE}" srcOrd="0" destOrd="0" presId="urn:microsoft.com/office/officeart/2008/layout/CaptionedPictures"/>
    <dgm:cxn modelId="{E88BE355-48DF-4CC4-8C30-33E5F5C09219}" type="presOf" srcId="{6B689569-027F-46FC-9862-082A10D7C227}" destId="{D55F863A-86B5-41BF-8E81-84FB7E51A97C}" srcOrd="0" destOrd="0" presId="urn:microsoft.com/office/officeart/2008/layout/CaptionedPictures"/>
    <dgm:cxn modelId="{4C222578-D2D3-4088-BB7B-18C81F052638}" srcId="{A1775762-93FF-4C83-9C26-5E9CAD426497}" destId="{95562C74-1778-46FA-8071-8CB62D79345C}" srcOrd="0" destOrd="0" parTransId="{BDFFAE06-102B-4117-AA74-72FAF95A3CE7}" sibTransId="{84DFF051-5BA3-44C4-BAFB-F4B66ACBE697}"/>
    <dgm:cxn modelId="{7327E558-A822-4E01-B0A8-A77141017CE6}" srcId="{95F05458-37E3-4118-95F1-57CAA14EE192}" destId="{9D4F8E61-1565-4024-B0DB-656503EC7A0C}" srcOrd="0" destOrd="0" parTransId="{C443D825-1D6C-441B-81B5-A4697650D790}" sibTransId="{17F53C7C-A39A-4046-B205-56397FC8104B}"/>
    <dgm:cxn modelId="{0646FB7E-0D5E-4CFB-9C2C-18E8B111EC08}" type="presOf" srcId="{FE4F5A3C-337C-4158-832A-0C3EC9A3CB40}" destId="{6F3BB1D4-D4E1-4BD2-9B3D-C469BAEB575B}" srcOrd="0" destOrd="0" presId="urn:microsoft.com/office/officeart/2008/layout/CaptionedPictures"/>
    <dgm:cxn modelId="{53F69580-8CAA-42B0-AD64-F3C408AE557C}" type="presOf" srcId="{E587BD2C-E091-4372-9FA4-BCD6EE294490}" destId="{934F5367-7B22-48CC-8827-0735C282EC17}" srcOrd="0" destOrd="0" presId="urn:microsoft.com/office/officeart/2008/layout/CaptionedPictures"/>
    <dgm:cxn modelId="{6FF9E584-429A-474D-B4C1-527E126A609B}" type="presOf" srcId="{A1775762-93FF-4C83-9C26-5E9CAD426497}" destId="{A0E67400-B6FB-40D5-8D09-9F66BAC8E39C}" srcOrd="0" destOrd="0" presId="urn:microsoft.com/office/officeart/2008/layout/CaptionedPictures"/>
    <dgm:cxn modelId="{8BC6E38A-664B-4282-823F-8C02CC7C7170}" srcId="{9A42AC06-6928-48F5-9F54-D02746D5430E}" destId="{EBE6CAEB-7005-437E-98AC-F4BF4FF1E916}" srcOrd="5" destOrd="0" parTransId="{F2BA4E8A-7A7C-4A75-9FE1-53C3063ED1C6}" sibTransId="{968F4860-56A6-4DD0-84D2-98DBD1E6AEF3}"/>
    <dgm:cxn modelId="{91F0768D-B88A-4D83-9726-C3AF531A5B0B}" srcId="{194DCC6C-7978-423F-B4E4-426E78D69FB1}" destId="{E7A4BFE7-F00C-4D10-B7D2-E22C3CBCC550}" srcOrd="0" destOrd="0" parTransId="{0042707B-7D71-4A75-81F6-8CE13034C495}" sibTransId="{447064F0-B949-44B2-B70F-3889FFE651C3}"/>
    <dgm:cxn modelId="{A570A28F-887B-4558-91E1-B48DB7CE2A60}" type="presOf" srcId="{95562C74-1778-46FA-8071-8CB62D79345C}" destId="{4EDEFD90-6457-4812-BD55-D38DBFE0B610}" srcOrd="0" destOrd="0" presId="urn:microsoft.com/office/officeart/2008/layout/CaptionedPictures"/>
    <dgm:cxn modelId="{0D3798B9-5654-403B-B26F-32FC12991AF7}" srcId="{EFB55D0F-79AF-4190-8E3D-F215F4BEC576}" destId="{FE4F5A3C-337C-4158-832A-0C3EC9A3CB40}" srcOrd="0" destOrd="0" parTransId="{9050275A-D1E2-45BD-B648-AF066EAC7713}" sibTransId="{5026E6C1-AAE4-40CF-A4DB-591205EE662B}"/>
    <dgm:cxn modelId="{9A74BABE-DA9E-4EF8-A527-D820B6C006F0}" type="presOf" srcId="{194DCC6C-7978-423F-B4E4-426E78D69FB1}" destId="{CEA4D206-A900-46E2-B980-ECD582C8AE86}" srcOrd="0" destOrd="0" presId="urn:microsoft.com/office/officeart/2008/layout/CaptionedPictures"/>
    <dgm:cxn modelId="{FEC730BF-8FB9-49CD-80A0-035F8D2B016C}" srcId="{9A42AC06-6928-48F5-9F54-D02746D5430E}" destId="{EAA9C3FA-59CC-464F-A4FA-4C922D1F7EC4}" srcOrd="3" destOrd="0" parTransId="{5C7AE5D4-99C6-4B11-86FE-6EF5C81B391C}" sibTransId="{739788AF-8F4F-4150-9BC4-E816D52E7CDB}"/>
    <dgm:cxn modelId="{1F50FBCB-61D1-4276-87FD-AD5741C64960}" srcId="{9A42AC06-6928-48F5-9F54-D02746D5430E}" destId="{EFB55D0F-79AF-4190-8E3D-F215F4BEC576}" srcOrd="2" destOrd="0" parTransId="{4FF2BE4D-61DD-4205-98AE-DFF7277AC5C3}" sibTransId="{256C11BB-69E8-4CC9-9E2E-CA3290067F2B}"/>
    <dgm:cxn modelId="{2F8076DC-68CC-4FF7-A09A-03E6C59D1FBE}" type="presOf" srcId="{9A42AC06-6928-48F5-9F54-D02746D5430E}" destId="{53CC2E3C-1B3E-4D58-A3BF-E0EB1EA06075}" srcOrd="0" destOrd="0" presId="urn:microsoft.com/office/officeart/2008/layout/CaptionedPictures"/>
    <dgm:cxn modelId="{306E59DD-CFD9-4379-ABC4-86C5F00174D8}" type="presOf" srcId="{EAA9C3FA-59CC-464F-A4FA-4C922D1F7EC4}" destId="{2E18BBCE-6358-4C63-A6F4-972CC9B11EAB}" srcOrd="0" destOrd="0" presId="urn:microsoft.com/office/officeart/2008/layout/CaptionedPictures"/>
    <dgm:cxn modelId="{14309DE5-876E-4F86-A319-88544DE02CFE}" srcId="{EBE6CAEB-7005-437E-98AC-F4BF4FF1E916}" destId="{E587BD2C-E091-4372-9FA4-BCD6EE294490}" srcOrd="0" destOrd="0" parTransId="{08EEB164-AD25-4A3A-B459-92DF07614B0B}" sibTransId="{47AC3535-5CFC-406F-BF23-AEE7CABCA031}"/>
    <dgm:cxn modelId="{B87149EB-E146-4E40-9C77-85F5F099C92E}" srcId="{9A42AC06-6928-48F5-9F54-D02746D5430E}" destId="{95F05458-37E3-4118-95F1-57CAA14EE192}" srcOrd="4" destOrd="0" parTransId="{B50ED6BE-81AD-4C58-B2FF-4ED49CCE7EC6}" sibTransId="{E2CDF554-7860-4400-B6B2-40BCC37E4449}"/>
    <dgm:cxn modelId="{587B41F2-C97B-4D2D-AB37-97D340E87094}" srcId="{9A42AC06-6928-48F5-9F54-D02746D5430E}" destId="{A1775762-93FF-4C83-9C26-5E9CAD426497}" srcOrd="1" destOrd="0" parTransId="{0FF2D849-92B3-47BA-B4BF-1484F3E768F3}" sibTransId="{EFB6EEAE-C6B3-4D0B-AF46-430E8B454C27}"/>
    <dgm:cxn modelId="{DB6BB4FA-93D6-445E-A1B3-B6F8235DCE6D}" type="presParOf" srcId="{53CC2E3C-1B3E-4D58-A3BF-E0EB1EA06075}" destId="{99A6FDFA-CA64-4CAD-8B83-0FD6457986BD}" srcOrd="0" destOrd="0" presId="urn:microsoft.com/office/officeart/2008/layout/CaptionedPictures"/>
    <dgm:cxn modelId="{51CB1C8A-747A-482B-9A87-59A41039442D}" type="presParOf" srcId="{99A6FDFA-CA64-4CAD-8B83-0FD6457986BD}" destId="{5BB572C6-23D3-4917-BE07-A945DD505D2D}" srcOrd="0" destOrd="0" presId="urn:microsoft.com/office/officeart/2008/layout/CaptionedPictures"/>
    <dgm:cxn modelId="{AE57C503-C354-4D3A-B950-EF48DE4D8A17}" type="presParOf" srcId="{99A6FDFA-CA64-4CAD-8B83-0FD6457986BD}" destId="{F79721B3-D1EB-4F5B-976E-BE25B9FC1511}" srcOrd="1" destOrd="0" presId="urn:microsoft.com/office/officeart/2008/layout/CaptionedPictures"/>
    <dgm:cxn modelId="{8E81071A-91CA-4F4B-A627-A615AC9364EB}" type="presParOf" srcId="{99A6FDFA-CA64-4CAD-8B83-0FD6457986BD}" destId="{8D2B5D57-E553-470F-9EDC-A64DBD53C76E}" srcOrd="2" destOrd="0" presId="urn:microsoft.com/office/officeart/2008/layout/CaptionedPictures"/>
    <dgm:cxn modelId="{E6B4CF96-8502-4EF2-8A3A-46A115CFDC37}" type="presParOf" srcId="{8D2B5D57-E553-470F-9EDC-A64DBD53C76E}" destId="{FFA5288F-F99A-48BA-B3B8-49C5B4E89CBB}" srcOrd="0" destOrd="0" presId="urn:microsoft.com/office/officeart/2008/layout/CaptionedPictures"/>
    <dgm:cxn modelId="{F291DF46-97BE-4B95-8515-C9563B01570B}" type="presParOf" srcId="{8D2B5D57-E553-470F-9EDC-A64DBD53C76E}" destId="{CEA4D206-A900-46E2-B980-ECD582C8AE86}" srcOrd="1" destOrd="0" presId="urn:microsoft.com/office/officeart/2008/layout/CaptionedPictures"/>
    <dgm:cxn modelId="{F221B15C-B12B-4314-AE91-FC3F20DA95AC}" type="presParOf" srcId="{53CC2E3C-1B3E-4D58-A3BF-E0EB1EA06075}" destId="{988ADFD5-CDFF-40FB-822F-057BEC412444}" srcOrd="1" destOrd="0" presId="urn:microsoft.com/office/officeart/2008/layout/CaptionedPictures"/>
    <dgm:cxn modelId="{7DC4DA50-5B92-43DF-8675-A0D29FDF5E7B}" type="presParOf" srcId="{53CC2E3C-1B3E-4D58-A3BF-E0EB1EA06075}" destId="{F4CB5BBB-1B2C-4CC9-86C4-918C1B299D5A}" srcOrd="2" destOrd="0" presId="urn:microsoft.com/office/officeart/2008/layout/CaptionedPictures"/>
    <dgm:cxn modelId="{7FD9E941-4151-4572-AD96-C7EBD8F9C041}" type="presParOf" srcId="{F4CB5BBB-1B2C-4CC9-86C4-918C1B299D5A}" destId="{86496BC9-9EF1-4F14-AAF1-C5E5E8AD6C27}" srcOrd="0" destOrd="0" presId="urn:microsoft.com/office/officeart/2008/layout/CaptionedPictures"/>
    <dgm:cxn modelId="{0E2DBB65-32F5-4062-9A78-EB8EF2E25000}" type="presParOf" srcId="{F4CB5BBB-1B2C-4CC9-86C4-918C1B299D5A}" destId="{F6B1315D-D9F1-4DED-A79A-462AB10ACCBB}" srcOrd="1" destOrd="0" presId="urn:microsoft.com/office/officeart/2008/layout/CaptionedPictures"/>
    <dgm:cxn modelId="{4599273A-393D-47F2-B55E-18920E295FA6}" type="presParOf" srcId="{F4CB5BBB-1B2C-4CC9-86C4-918C1B299D5A}" destId="{BA375CD7-D375-486D-A860-3FE6D8D25642}" srcOrd="2" destOrd="0" presId="urn:microsoft.com/office/officeart/2008/layout/CaptionedPictures"/>
    <dgm:cxn modelId="{7F06E6F8-2F73-41D7-ADDC-C9E5174C4BAE}" type="presParOf" srcId="{BA375CD7-D375-486D-A860-3FE6D8D25642}" destId="{4EDEFD90-6457-4812-BD55-D38DBFE0B610}" srcOrd="0" destOrd="0" presId="urn:microsoft.com/office/officeart/2008/layout/CaptionedPictures"/>
    <dgm:cxn modelId="{100AC7A8-3930-4D08-B525-9ED99BEF82F2}" type="presParOf" srcId="{BA375CD7-D375-486D-A860-3FE6D8D25642}" destId="{A0E67400-B6FB-40D5-8D09-9F66BAC8E39C}" srcOrd="1" destOrd="0" presId="urn:microsoft.com/office/officeart/2008/layout/CaptionedPictures"/>
    <dgm:cxn modelId="{F8FD4B20-2D00-4471-AE2A-3853597A6788}" type="presParOf" srcId="{53CC2E3C-1B3E-4D58-A3BF-E0EB1EA06075}" destId="{4BD787B1-8E18-48C8-966E-A2343960A597}" srcOrd="3" destOrd="0" presId="urn:microsoft.com/office/officeart/2008/layout/CaptionedPictures"/>
    <dgm:cxn modelId="{8778ECB0-3A5C-47A9-8279-60DF64B44F31}" type="presParOf" srcId="{53CC2E3C-1B3E-4D58-A3BF-E0EB1EA06075}" destId="{B0E86E51-B6F0-4452-B3E0-1DEDB7938E12}" srcOrd="4" destOrd="0" presId="urn:microsoft.com/office/officeart/2008/layout/CaptionedPictures"/>
    <dgm:cxn modelId="{7BED9726-FA56-4B8F-82D6-A29887C666E0}" type="presParOf" srcId="{B0E86E51-B6F0-4452-B3E0-1DEDB7938E12}" destId="{FFEB8C24-B7D4-4258-9946-2E7380D7D6C2}" srcOrd="0" destOrd="0" presId="urn:microsoft.com/office/officeart/2008/layout/CaptionedPictures"/>
    <dgm:cxn modelId="{15C3DB9E-FE18-4CA4-A702-47D369B1AC15}" type="presParOf" srcId="{B0E86E51-B6F0-4452-B3E0-1DEDB7938E12}" destId="{D9A62FE1-95B4-455B-9B7C-2DF8AA53DA72}" srcOrd="1" destOrd="0" presId="urn:microsoft.com/office/officeart/2008/layout/CaptionedPictures"/>
    <dgm:cxn modelId="{3B00CCEC-221B-45A3-A16A-4F052DF9DC29}" type="presParOf" srcId="{B0E86E51-B6F0-4452-B3E0-1DEDB7938E12}" destId="{2C6D89F5-D830-4141-B54C-3E28912AA0F2}" srcOrd="2" destOrd="0" presId="urn:microsoft.com/office/officeart/2008/layout/CaptionedPictures"/>
    <dgm:cxn modelId="{B5C31AB7-7875-45C6-8623-F1B7510982DD}" type="presParOf" srcId="{2C6D89F5-D830-4141-B54C-3E28912AA0F2}" destId="{6F3BB1D4-D4E1-4BD2-9B3D-C469BAEB575B}" srcOrd="0" destOrd="0" presId="urn:microsoft.com/office/officeart/2008/layout/CaptionedPictures"/>
    <dgm:cxn modelId="{64E4E0D5-8BE6-47AE-9F50-156BB8EFDABB}" type="presParOf" srcId="{2C6D89F5-D830-4141-B54C-3E28912AA0F2}" destId="{1C1A5F4F-BBB0-4149-A0DE-2BED1C595199}" srcOrd="1" destOrd="0" presId="urn:microsoft.com/office/officeart/2008/layout/CaptionedPictures"/>
    <dgm:cxn modelId="{7F4E07F6-C0B3-4FE5-BD0B-2BC149DDC086}" type="presParOf" srcId="{53CC2E3C-1B3E-4D58-A3BF-E0EB1EA06075}" destId="{352635D6-E21C-4DD3-8538-DB8AB20372A3}" srcOrd="5" destOrd="0" presId="urn:microsoft.com/office/officeart/2008/layout/CaptionedPictures"/>
    <dgm:cxn modelId="{24810080-082E-4511-AE6D-76C0C871D352}" type="presParOf" srcId="{53CC2E3C-1B3E-4D58-A3BF-E0EB1EA06075}" destId="{4CE920DD-58A4-463E-9A5C-25EBFEBD3CCC}" srcOrd="6" destOrd="0" presId="urn:microsoft.com/office/officeart/2008/layout/CaptionedPictures"/>
    <dgm:cxn modelId="{0609D36C-FE56-41CE-A23C-D7E8963126F1}" type="presParOf" srcId="{4CE920DD-58A4-463E-9A5C-25EBFEBD3CCC}" destId="{3D3FA8BE-2ADB-4B9D-B0D9-8A5DFD0BF0DA}" srcOrd="0" destOrd="0" presId="urn:microsoft.com/office/officeart/2008/layout/CaptionedPictures"/>
    <dgm:cxn modelId="{B2DAC958-A589-472E-899F-6239EFEBC6BA}" type="presParOf" srcId="{4CE920DD-58A4-463E-9A5C-25EBFEBD3CCC}" destId="{A41F40EE-BC24-4C39-9A66-A17E19DB20EF}" srcOrd="1" destOrd="0" presId="urn:microsoft.com/office/officeart/2008/layout/CaptionedPictures"/>
    <dgm:cxn modelId="{EBCF8B3E-0BFC-453A-8883-B0EC07909BDF}" type="presParOf" srcId="{4CE920DD-58A4-463E-9A5C-25EBFEBD3CCC}" destId="{7B5A6ED0-920B-4D55-A8F5-FE28D93639B6}" srcOrd="2" destOrd="0" presId="urn:microsoft.com/office/officeart/2008/layout/CaptionedPictures"/>
    <dgm:cxn modelId="{24A3646F-BA0E-4414-8EE2-3DED5B290D93}" type="presParOf" srcId="{7B5A6ED0-920B-4D55-A8F5-FE28D93639B6}" destId="{D55F863A-86B5-41BF-8E81-84FB7E51A97C}" srcOrd="0" destOrd="0" presId="urn:microsoft.com/office/officeart/2008/layout/CaptionedPictures"/>
    <dgm:cxn modelId="{34F94608-BF7D-4A57-AA3D-E26CB8194D34}" type="presParOf" srcId="{7B5A6ED0-920B-4D55-A8F5-FE28D93639B6}" destId="{2E18BBCE-6358-4C63-A6F4-972CC9B11EAB}" srcOrd="1" destOrd="0" presId="urn:microsoft.com/office/officeart/2008/layout/CaptionedPictures"/>
    <dgm:cxn modelId="{346C75F6-A91C-472A-AAF7-921E4C60400A}" type="presParOf" srcId="{53CC2E3C-1B3E-4D58-A3BF-E0EB1EA06075}" destId="{B48D7F3A-BC47-422E-A41B-008618E9AEB0}" srcOrd="7" destOrd="0" presId="urn:microsoft.com/office/officeart/2008/layout/CaptionedPictures"/>
    <dgm:cxn modelId="{B6C6F043-7B84-459B-AB0A-0BB03E5CB5F8}" type="presParOf" srcId="{53CC2E3C-1B3E-4D58-A3BF-E0EB1EA06075}" destId="{BBA944C3-2528-4362-A714-B03BD50E86D6}" srcOrd="8" destOrd="0" presId="urn:microsoft.com/office/officeart/2008/layout/CaptionedPictures"/>
    <dgm:cxn modelId="{88FD92B3-B4C0-467E-B054-F0B92021390F}" type="presParOf" srcId="{BBA944C3-2528-4362-A714-B03BD50E86D6}" destId="{A7786537-895D-4640-8430-114419275596}" srcOrd="0" destOrd="0" presId="urn:microsoft.com/office/officeart/2008/layout/CaptionedPictures"/>
    <dgm:cxn modelId="{3EAA5A40-E9CE-4C64-ACE8-BF8AA8F6D56C}" type="presParOf" srcId="{BBA944C3-2528-4362-A714-B03BD50E86D6}" destId="{7FADB93D-8438-48A8-95CB-D24F4AB042F0}" srcOrd="1" destOrd="0" presId="urn:microsoft.com/office/officeart/2008/layout/CaptionedPictures"/>
    <dgm:cxn modelId="{8F391839-5439-4731-895C-ED13C20BA8DD}" type="presParOf" srcId="{BBA944C3-2528-4362-A714-B03BD50E86D6}" destId="{1AF773CC-9CCE-4A2D-87B0-A3531E66A33E}" srcOrd="2" destOrd="0" presId="urn:microsoft.com/office/officeart/2008/layout/CaptionedPictures"/>
    <dgm:cxn modelId="{D9B818B2-1AB0-4062-9978-B90BB109DA50}" type="presParOf" srcId="{1AF773CC-9CCE-4A2D-87B0-A3531E66A33E}" destId="{53F18610-7ACB-4B0E-83B4-465C6D4B71C0}" srcOrd="0" destOrd="0" presId="urn:microsoft.com/office/officeart/2008/layout/CaptionedPictures"/>
    <dgm:cxn modelId="{FD3EA41E-E529-493B-A071-E46AA99B03EB}" type="presParOf" srcId="{1AF773CC-9CCE-4A2D-87B0-A3531E66A33E}" destId="{2F447ED1-1F3F-4CC0-A4D4-ABC125159A70}" srcOrd="1" destOrd="0" presId="urn:microsoft.com/office/officeart/2008/layout/CaptionedPictures"/>
    <dgm:cxn modelId="{41E6E1B7-4766-44BF-A594-F56387CED925}" type="presParOf" srcId="{53CC2E3C-1B3E-4D58-A3BF-E0EB1EA06075}" destId="{154C4BEC-19FF-4DE0-A17E-5738AACC1362}" srcOrd="9" destOrd="0" presId="urn:microsoft.com/office/officeart/2008/layout/CaptionedPictures"/>
    <dgm:cxn modelId="{BA31BC66-347F-4093-BE5A-D3FA7ABE5245}" type="presParOf" srcId="{53CC2E3C-1B3E-4D58-A3BF-E0EB1EA06075}" destId="{B9308333-746B-470E-A2E2-8A3AC8E4F083}" srcOrd="10" destOrd="0" presId="urn:microsoft.com/office/officeart/2008/layout/CaptionedPictures"/>
    <dgm:cxn modelId="{47C17A94-F54E-4AC3-AE7F-B58A63503FDA}" type="presParOf" srcId="{B9308333-746B-470E-A2E2-8A3AC8E4F083}" destId="{5BA2753A-48AA-4927-8809-FD8506EB1938}" srcOrd="0" destOrd="0" presId="urn:microsoft.com/office/officeart/2008/layout/CaptionedPictures"/>
    <dgm:cxn modelId="{44F8E76C-1EED-4D6D-B130-8A8E02CE3CB9}" type="presParOf" srcId="{B9308333-746B-470E-A2E2-8A3AC8E4F083}" destId="{AE0DC20A-1D0E-4556-9471-ECA72108DF7D}" srcOrd="1" destOrd="0" presId="urn:microsoft.com/office/officeart/2008/layout/CaptionedPictures"/>
    <dgm:cxn modelId="{0EBA392D-CD62-4E8E-89AA-0A12408632D2}" type="presParOf" srcId="{B9308333-746B-470E-A2E2-8A3AC8E4F083}" destId="{5309DB42-D517-496E-94E9-4A7518839025}" srcOrd="2" destOrd="0" presId="urn:microsoft.com/office/officeart/2008/layout/CaptionedPictures"/>
    <dgm:cxn modelId="{16D0DE0F-526D-4EE3-A74C-B123C1AC80CD}" type="presParOf" srcId="{5309DB42-D517-496E-94E9-4A7518839025}" destId="{934F5367-7B22-48CC-8827-0735C282EC17}" srcOrd="0" destOrd="0" presId="urn:microsoft.com/office/officeart/2008/layout/CaptionedPictures"/>
    <dgm:cxn modelId="{C862CF0F-3A7E-475A-9998-2EC96CA11EA2}" type="presParOf" srcId="{5309DB42-D517-496E-94E9-4A7518839025}" destId="{7694A2D5-8EC5-475D-B6E4-E832E6AC0BBE}"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89F623-038B-4188-A56F-C570D6050713}" type="doc">
      <dgm:prSet loTypeId="urn:microsoft.com/office/officeart/2005/8/layout/cycle3" loCatId="cycle" qsTypeId="urn:microsoft.com/office/officeart/2005/8/quickstyle/simple1" qsCatId="simple" csTypeId="urn:microsoft.com/office/officeart/2005/8/colors/colorful3" csCatId="colorful" phldr="1"/>
      <dgm:spPr/>
      <dgm:t>
        <a:bodyPr/>
        <a:lstStyle/>
        <a:p>
          <a:endParaRPr lang="en-US"/>
        </a:p>
      </dgm:t>
    </dgm:pt>
    <dgm:pt modelId="{21C3888A-8235-4827-A63C-1582539F3C62}">
      <dgm:prSet phldrT="[Text]" custT="1"/>
      <dgm:spPr/>
      <dgm:t>
        <a:bodyPr/>
        <a:lstStyle/>
        <a:p>
          <a:r>
            <a:rPr lang="en-US" sz="1400"/>
            <a:t>Creating</a:t>
          </a:r>
        </a:p>
      </dgm:t>
    </dgm:pt>
    <dgm:pt modelId="{681B494C-D1C1-4BA9-A1D0-28856CD3B941}" type="parTrans" cxnId="{E00B25CE-93AD-48F3-8951-2936058D4680}">
      <dgm:prSet/>
      <dgm:spPr/>
      <dgm:t>
        <a:bodyPr/>
        <a:lstStyle/>
        <a:p>
          <a:endParaRPr lang="en-US" sz="2000"/>
        </a:p>
      </dgm:t>
    </dgm:pt>
    <dgm:pt modelId="{67660315-D6F4-424D-994E-C5450897DEE6}" type="sibTrans" cxnId="{E00B25CE-93AD-48F3-8951-2936058D4680}">
      <dgm:prSet/>
      <dgm:spPr/>
      <dgm:t>
        <a:bodyPr/>
        <a:lstStyle/>
        <a:p>
          <a:endParaRPr lang="en-US" sz="2000"/>
        </a:p>
      </dgm:t>
    </dgm:pt>
    <dgm:pt modelId="{E3191400-3776-49BB-8AAA-D06C57DF77AE}">
      <dgm:prSet phldrT="[Text]" custT="1"/>
      <dgm:spPr/>
      <dgm:t>
        <a:bodyPr/>
        <a:lstStyle/>
        <a:p>
          <a:r>
            <a:rPr lang="en-US" sz="1000"/>
            <a:t>Self-Registration</a:t>
          </a:r>
        </a:p>
      </dgm:t>
    </dgm:pt>
    <dgm:pt modelId="{A1B270B7-B506-42BB-88D4-047F98F7112E}" type="parTrans" cxnId="{09F1ADEB-5EB9-43B7-AD21-A40F196C250D}">
      <dgm:prSet/>
      <dgm:spPr/>
      <dgm:t>
        <a:bodyPr/>
        <a:lstStyle/>
        <a:p>
          <a:endParaRPr lang="en-US" sz="2000"/>
        </a:p>
      </dgm:t>
    </dgm:pt>
    <dgm:pt modelId="{F75E4773-D6AF-4B91-A0A9-05C4B0A69413}" type="sibTrans" cxnId="{09F1ADEB-5EB9-43B7-AD21-A40F196C250D}">
      <dgm:prSet/>
      <dgm:spPr/>
      <dgm:t>
        <a:bodyPr/>
        <a:lstStyle/>
        <a:p>
          <a:endParaRPr lang="en-US" sz="2000"/>
        </a:p>
      </dgm:t>
    </dgm:pt>
    <dgm:pt modelId="{21F2D466-A335-4392-8A5A-328E0CC8D6E9}">
      <dgm:prSet phldrT="[Text]" custT="1"/>
      <dgm:spPr/>
      <dgm:t>
        <a:bodyPr/>
        <a:lstStyle/>
        <a:p>
          <a:r>
            <a:rPr lang="en-US" sz="1000"/>
            <a:t>Manual Creation</a:t>
          </a:r>
        </a:p>
      </dgm:t>
    </dgm:pt>
    <dgm:pt modelId="{FD2E4B2E-9924-4AD7-A9E8-B922A54064B0}" type="parTrans" cxnId="{C3EEA316-7FE8-4E7E-9776-E85E74068775}">
      <dgm:prSet/>
      <dgm:spPr/>
      <dgm:t>
        <a:bodyPr/>
        <a:lstStyle/>
        <a:p>
          <a:endParaRPr lang="en-US" sz="2000"/>
        </a:p>
      </dgm:t>
    </dgm:pt>
    <dgm:pt modelId="{63C884EF-41F6-4FCB-986F-72E96D145F27}" type="sibTrans" cxnId="{C3EEA316-7FE8-4E7E-9776-E85E74068775}">
      <dgm:prSet/>
      <dgm:spPr/>
      <dgm:t>
        <a:bodyPr/>
        <a:lstStyle/>
        <a:p>
          <a:endParaRPr lang="en-US" sz="2000"/>
        </a:p>
      </dgm:t>
    </dgm:pt>
    <dgm:pt modelId="{EA0A2260-3612-4C19-8010-99BE2E2BB2AB}">
      <dgm:prSet phldrT="[Text]" custT="1"/>
      <dgm:spPr/>
      <dgm:t>
        <a:bodyPr/>
        <a:lstStyle/>
        <a:p>
          <a:r>
            <a:rPr lang="en-US" sz="1400"/>
            <a:t>Enrolling</a:t>
          </a:r>
        </a:p>
      </dgm:t>
    </dgm:pt>
    <dgm:pt modelId="{302DF716-B175-43B4-9F09-03A1232A7E4B}" type="parTrans" cxnId="{FD9330D3-1B92-401A-8487-AC5B26D1C0C4}">
      <dgm:prSet/>
      <dgm:spPr/>
      <dgm:t>
        <a:bodyPr/>
        <a:lstStyle/>
        <a:p>
          <a:endParaRPr lang="en-US" sz="2000"/>
        </a:p>
      </dgm:t>
    </dgm:pt>
    <dgm:pt modelId="{37ADCE37-FDAF-4F8E-BE01-0A0E1B7115A9}" type="sibTrans" cxnId="{FD9330D3-1B92-401A-8487-AC5B26D1C0C4}">
      <dgm:prSet/>
      <dgm:spPr/>
      <dgm:t>
        <a:bodyPr/>
        <a:lstStyle/>
        <a:p>
          <a:endParaRPr lang="en-US" sz="2000"/>
        </a:p>
      </dgm:t>
    </dgm:pt>
    <dgm:pt modelId="{9E45BD75-F37E-47F5-BA05-2B1F7EE8311B}">
      <dgm:prSet phldrT="[Text]" custT="1"/>
      <dgm:spPr/>
      <dgm:t>
        <a:bodyPr/>
        <a:lstStyle/>
        <a:p>
          <a:r>
            <a:rPr lang="en-US" sz="1000"/>
            <a:t>Direct Course Enrollment</a:t>
          </a:r>
        </a:p>
      </dgm:t>
    </dgm:pt>
    <dgm:pt modelId="{5875861B-A62B-4D56-A42A-E31B55520401}" type="parTrans" cxnId="{4C0FC13A-6947-4AF1-86BF-CACAF647C242}">
      <dgm:prSet/>
      <dgm:spPr/>
      <dgm:t>
        <a:bodyPr/>
        <a:lstStyle/>
        <a:p>
          <a:endParaRPr lang="en-US" sz="2000"/>
        </a:p>
      </dgm:t>
    </dgm:pt>
    <dgm:pt modelId="{91C0AEFA-8034-4317-9A27-A5114B2AE307}" type="sibTrans" cxnId="{4C0FC13A-6947-4AF1-86BF-CACAF647C242}">
      <dgm:prSet/>
      <dgm:spPr/>
      <dgm:t>
        <a:bodyPr/>
        <a:lstStyle/>
        <a:p>
          <a:endParaRPr lang="en-US" sz="2000"/>
        </a:p>
      </dgm:t>
    </dgm:pt>
    <dgm:pt modelId="{9761E1CB-72A5-4F5F-B588-1D6E1AE13FBD}">
      <dgm:prSet phldrT="[Text]" custT="1"/>
      <dgm:spPr/>
      <dgm:t>
        <a:bodyPr/>
        <a:lstStyle/>
        <a:p>
          <a:r>
            <a:rPr lang="en-US" sz="1000"/>
            <a:t>Learning Plans</a:t>
          </a:r>
        </a:p>
      </dgm:t>
    </dgm:pt>
    <dgm:pt modelId="{DAE86C63-ED79-4AF1-83D9-DF845EA37EF5}" type="parTrans" cxnId="{4511CA4A-6C9F-41D7-80AB-A28C5DD89113}">
      <dgm:prSet/>
      <dgm:spPr/>
      <dgm:t>
        <a:bodyPr/>
        <a:lstStyle/>
        <a:p>
          <a:endParaRPr lang="en-US" sz="2000"/>
        </a:p>
      </dgm:t>
    </dgm:pt>
    <dgm:pt modelId="{B86609D4-7EF9-4217-BDDA-B79852B106A0}" type="sibTrans" cxnId="{4511CA4A-6C9F-41D7-80AB-A28C5DD89113}">
      <dgm:prSet/>
      <dgm:spPr/>
      <dgm:t>
        <a:bodyPr/>
        <a:lstStyle/>
        <a:p>
          <a:endParaRPr lang="en-US" sz="2000"/>
        </a:p>
      </dgm:t>
    </dgm:pt>
    <dgm:pt modelId="{00A61633-2945-4067-99FE-AA53685D4553}">
      <dgm:prSet phldrT="[Text]" custT="1"/>
      <dgm:spPr/>
      <dgm:t>
        <a:bodyPr/>
        <a:lstStyle/>
        <a:p>
          <a:r>
            <a:rPr lang="en-US" sz="1000"/>
            <a:t>Bulk Upload</a:t>
          </a:r>
        </a:p>
      </dgm:t>
    </dgm:pt>
    <dgm:pt modelId="{CBA57815-F8DB-4BF2-B31B-CE30D1A78F7B}" type="parTrans" cxnId="{8CC170C0-D374-41E9-85D8-59AB491E17C4}">
      <dgm:prSet/>
      <dgm:spPr/>
      <dgm:t>
        <a:bodyPr/>
        <a:lstStyle/>
        <a:p>
          <a:endParaRPr lang="en-US" sz="2000"/>
        </a:p>
      </dgm:t>
    </dgm:pt>
    <dgm:pt modelId="{A8DB6DC1-3A5E-4BFA-B1DB-0EA3BCD9A565}" type="sibTrans" cxnId="{8CC170C0-D374-41E9-85D8-59AB491E17C4}">
      <dgm:prSet/>
      <dgm:spPr/>
      <dgm:t>
        <a:bodyPr/>
        <a:lstStyle/>
        <a:p>
          <a:endParaRPr lang="en-US" sz="2000"/>
        </a:p>
      </dgm:t>
    </dgm:pt>
    <dgm:pt modelId="{4EE42DDB-2AB5-4564-A2E8-3C77AFF0C806}">
      <dgm:prSet phldrT="[Text]" custT="1"/>
      <dgm:spPr/>
      <dgm:t>
        <a:bodyPr/>
        <a:lstStyle/>
        <a:p>
          <a:r>
            <a:rPr lang="en-US" sz="1000"/>
            <a:t>Automated User Creation</a:t>
          </a:r>
        </a:p>
      </dgm:t>
    </dgm:pt>
    <dgm:pt modelId="{9E46F8A5-1EC5-432A-B3E8-E03621CBBA75}" type="parTrans" cxnId="{82646727-8662-407D-B295-265CE6624DC0}">
      <dgm:prSet/>
      <dgm:spPr/>
      <dgm:t>
        <a:bodyPr/>
        <a:lstStyle/>
        <a:p>
          <a:endParaRPr lang="en-US" sz="2000"/>
        </a:p>
      </dgm:t>
    </dgm:pt>
    <dgm:pt modelId="{0002019A-41E6-4249-9CB9-B1BB6738827B}" type="sibTrans" cxnId="{82646727-8662-407D-B295-265CE6624DC0}">
      <dgm:prSet/>
      <dgm:spPr/>
      <dgm:t>
        <a:bodyPr/>
        <a:lstStyle/>
        <a:p>
          <a:endParaRPr lang="en-US" sz="2000"/>
        </a:p>
      </dgm:t>
    </dgm:pt>
    <dgm:pt modelId="{0BA1D630-425F-40BD-ACC2-7D75D80D9481}">
      <dgm:prSet phldrT="[Text]" custT="1"/>
      <dgm:spPr/>
      <dgm:t>
        <a:bodyPr/>
        <a:lstStyle/>
        <a:p>
          <a:r>
            <a:rPr lang="en-US" sz="1400"/>
            <a:t>Monitoring</a:t>
          </a:r>
        </a:p>
      </dgm:t>
    </dgm:pt>
    <dgm:pt modelId="{7E881A35-AECE-4DBB-AF35-98C5D6311AD0}" type="parTrans" cxnId="{E994589A-C043-4A3F-B8DE-54CF43E763E0}">
      <dgm:prSet/>
      <dgm:spPr/>
      <dgm:t>
        <a:bodyPr/>
        <a:lstStyle/>
        <a:p>
          <a:endParaRPr lang="en-US" sz="2000"/>
        </a:p>
      </dgm:t>
    </dgm:pt>
    <dgm:pt modelId="{3C82BCEA-801E-47B6-B0CF-54E8BAF1F005}" type="sibTrans" cxnId="{E994589A-C043-4A3F-B8DE-54CF43E763E0}">
      <dgm:prSet/>
      <dgm:spPr/>
      <dgm:t>
        <a:bodyPr/>
        <a:lstStyle/>
        <a:p>
          <a:endParaRPr lang="en-US" sz="2000"/>
        </a:p>
      </dgm:t>
    </dgm:pt>
    <dgm:pt modelId="{1BC5B368-D6FA-444C-A4FC-50CDEFA3577A}">
      <dgm:prSet phldrT="[Text]" custT="1"/>
      <dgm:spPr/>
      <dgm:t>
        <a:bodyPr/>
        <a:lstStyle/>
        <a:p>
          <a:r>
            <a:rPr lang="en-US" sz="1400"/>
            <a:t>Communicating</a:t>
          </a:r>
        </a:p>
      </dgm:t>
    </dgm:pt>
    <dgm:pt modelId="{2CF9BA3B-CB97-46F0-AD33-F41B5BCE12BE}" type="parTrans" cxnId="{71004A02-8DBF-413A-9864-F556A25ECF44}">
      <dgm:prSet/>
      <dgm:spPr/>
      <dgm:t>
        <a:bodyPr/>
        <a:lstStyle/>
        <a:p>
          <a:endParaRPr lang="en-US" sz="2000"/>
        </a:p>
      </dgm:t>
    </dgm:pt>
    <dgm:pt modelId="{28B051E6-39C4-417F-9659-524459D8205B}" type="sibTrans" cxnId="{71004A02-8DBF-413A-9864-F556A25ECF44}">
      <dgm:prSet/>
      <dgm:spPr/>
      <dgm:t>
        <a:bodyPr/>
        <a:lstStyle/>
        <a:p>
          <a:endParaRPr lang="en-US" sz="2000"/>
        </a:p>
      </dgm:t>
    </dgm:pt>
    <dgm:pt modelId="{48187804-1E83-431E-A917-354CE82803CB}">
      <dgm:prSet phldrT="[Text]" custT="1"/>
      <dgm:spPr/>
      <dgm:t>
        <a:bodyPr/>
        <a:lstStyle/>
        <a:p>
          <a:r>
            <a:rPr lang="en-US" sz="1000"/>
            <a:t>Crafting Your Announcement</a:t>
          </a:r>
        </a:p>
      </dgm:t>
    </dgm:pt>
    <dgm:pt modelId="{E021FBF7-7E23-4D93-B2B5-9C5B0DC1EE68}" type="parTrans" cxnId="{E4D30B4B-36D0-4389-86DD-8CBB977D9626}">
      <dgm:prSet/>
      <dgm:spPr/>
      <dgm:t>
        <a:bodyPr/>
        <a:lstStyle/>
        <a:p>
          <a:endParaRPr lang="en-US" sz="2000"/>
        </a:p>
      </dgm:t>
    </dgm:pt>
    <dgm:pt modelId="{13925895-AFAE-4C93-A76E-F00C97BDBB2D}" type="sibTrans" cxnId="{E4D30B4B-36D0-4389-86DD-8CBB977D9626}">
      <dgm:prSet/>
      <dgm:spPr/>
      <dgm:t>
        <a:bodyPr/>
        <a:lstStyle/>
        <a:p>
          <a:endParaRPr lang="en-US" sz="2000"/>
        </a:p>
      </dgm:t>
    </dgm:pt>
    <dgm:pt modelId="{22061050-1A1F-4B69-B27B-3F952D789BD6}">
      <dgm:prSet phldrT="[Text]" custT="1"/>
      <dgm:spPr/>
      <dgm:t>
        <a:bodyPr/>
        <a:lstStyle/>
        <a:p>
          <a:r>
            <a:rPr lang="en-US" sz="1000"/>
            <a:t>Standard Reports</a:t>
          </a:r>
        </a:p>
      </dgm:t>
    </dgm:pt>
    <dgm:pt modelId="{70C54EAE-92BD-4333-9AE4-79C62DF37DEE}" type="parTrans" cxnId="{E3B0B48E-AF0A-46BA-9758-217610FE1553}">
      <dgm:prSet/>
      <dgm:spPr/>
      <dgm:t>
        <a:bodyPr/>
        <a:lstStyle/>
        <a:p>
          <a:endParaRPr lang="en-US" sz="2000"/>
        </a:p>
      </dgm:t>
    </dgm:pt>
    <dgm:pt modelId="{CCE262D9-A7D3-429E-8353-96C66F74F660}" type="sibTrans" cxnId="{E3B0B48E-AF0A-46BA-9758-217610FE1553}">
      <dgm:prSet/>
      <dgm:spPr/>
      <dgm:t>
        <a:bodyPr/>
        <a:lstStyle/>
        <a:p>
          <a:endParaRPr lang="en-US" sz="2000"/>
        </a:p>
      </dgm:t>
    </dgm:pt>
    <dgm:pt modelId="{2D357FD3-63EC-4707-9CCD-1210B262C7FC}">
      <dgm:prSet phldrT="[Text]" custT="1"/>
      <dgm:spPr/>
      <dgm:t>
        <a:bodyPr/>
        <a:lstStyle/>
        <a:p>
          <a:r>
            <a:rPr lang="en-US" sz="1000"/>
            <a:t>Custom Reports</a:t>
          </a:r>
        </a:p>
      </dgm:t>
    </dgm:pt>
    <dgm:pt modelId="{BB05C040-948D-4813-8A24-8E28A6E66D90}" type="parTrans" cxnId="{9D87F6C0-15A5-4119-A2EF-01C1D4BE458F}">
      <dgm:prSet/>
      <dgm:spPr/>
      <dgm:t>
        <a:bodyPr/>
        <a:lstStyle/>
        <a:p>
          <a:endParaRPr lang="en-US" sz="2000"/>
        </a:p>
      </dgm:t>
    </dgm:pt>
    <dgm:pt modelId="{C0DCD8B0-D3B7-49BC-8D56-2C2180A63276}" type="sibTrans" cxnId="{9D87F6C0-15A5-4119-A2EF-01C1D4BE458F}">
      <dgm:prSet/>
      <dgm:spPr/>
      <dgm:t>
        <a:bodyPr/>
        <a:lstStyle/>
        <a:p>
          <a:endParaRPr lang="en-US" sz="2000"/>
        </a:p>
      </dgm:t>
    </dgm:pt>
    <dgm:pt modelId="{1674BF9C-4511-47A6-8A91-3D6E6948A590}">
      <dgm:prSet phldrT="[Text]" custT="1"/>
      <dgm:spPr/>
      <dgm:t>
        <a:bodyPr/>
        <a:lstStyle/>
        <a:p>
          <a:r>
            <a:rPr lang="en-US" sz="1000"/>
            <a:t>System-generated Notices</a:t>
          </a:r>
        </a:p>
      </dgm:t>
    </dgm:pt>
    <dgm:pt modelId="{6EECB761-2DE0-4A8A-B8AB-C4D7F19CB461}" type="parTrans" cxnId="{43A3AEAD-1C18-4CBC-88E4-22ECA78C0C52}">
      <dgm:prSet/>
      <dgm:spPr/>
      <dgm:t>
        <a:bodyPr/>
        <a:lstStyle/>
        <a:p>
          <a:endParaRPr lang="en-US" sz="2000"/>
        </a:p>
      </dgm:t>
    </dgm:pt>
    <dgm:pt modelId="{E931D304-F06F-4AFC-A5B0-DDA59A640B2C}" type="sibTrans" cxnId="{43A3AEAD-1C18-4CBC-88E4-22ECA78C0C52}">
      <dgm:prSet/>
      <dgm:spPr/>
      <dgm:t>
        <a:bodyPr/>
        <a:lstStyle/>
        <a:p>
          <a:endParaRPr lang="en-US" sz="2000"/>
        </a:p>
      </dgm:t>
    </dgm:pt>
    <dgm:pt modelId="{A092490D-508B-4775-974B-49F489BB2DA5}">
      <dgm:prSet phldrT="[Text]" custT="1"/>
      <dgm:spPr>
        <a:solidFill>
          <a:schemeClr val="accent2">
            <a:lumMod val="75000"/>
          </a:schemeClr>
        </a:solidFill>
      </dgm:spPr>
      <dgm:t>
        <a:bodyPr/>
        <a:lstStyle/>
        <a:p>
          <a:r>
            <a:rPr lang="en-US" sz="1400"/>
            <a:t>Defining</a:t>
          </a:r>
        </a:p>
      </dgm:t>
    </dgm:pt>
    <dgm:pt modelId="{F418A753-DE59-49DA-8FE6-7F96C6BA437E}" type="parTrans" cxnId="{3033C42A-2572-49C8-AE10-AEAA33F8474C}">
      <dgm:prSet/>
      <dgm:spPr/>
      <dgm:t>
        <a:bodyPr/>
        <a:lstStyle/>
        <a:p>
          <a:endParaRPr lang="en-US" sz="2000"/>
        </a:p>
      </dgm:t>
    </dgm:pt>
    <dgm:pt modelId="{ACB438C0-F122-425D-8470-2840CE5B3041}" type="sibTrans" cxnId="{3033C42A-2572-49C8-AE10-AEAA33F8474C}">
      <dgm:prSet/>
      <dgm:spPr/>
      <dgm:t>
        <a:bodyPr/>
        <a:lstStyle/>
        <a:p>
          <a:endParaRPr lang="en-US" sz="2000"/>
        </a:p>
      </dgm:t>
    </dgm:pt>
    <dgm:pt modelId="{0F64482B-F3A6-4586-97E6-FD8B757C9AE6}">
      <dgm:prSet phldrT="[Text]" custT="1"/>
      <dgm:spPr>
        <a:solidFill>
          <a:schemeClr val="accent2">
            <a:lumMod val="75000"/>
          </a:schemeClr>
        </a:solidFill>
      </dgm:spPr>
      <dgm:t>
        <a:bodyPr/>
        <a:lstStyle/>
        <a:p>
          <a:r>
            <a:rPr lang="en-US" sz="1000"/>
            <a:t>Who &amp; What</a:t>
          </a:r>
        </a:p>
      </dgm:t>
    </dgm:pt>
    <dgm:pt modelId="{552B09D9-A0EB-4DFE-8CC2-9721A81E20DE}" type="parTrans" cxnId="{F37AF64A-A67C-4D61-8C5F-3AE348EDF9CB}">
      <dgm:prSet/>
      <dgm:spPr/>
      <dgm:t>
        <a:bodyPr/>
        <a:lstStyle/>
        <a:p>
          <a:endParaRPr lang="en-US" sz="2000"/>
        </a:p>
      </dgm:t>
    </dgm:pt>
    <dgm:pt modelId="{0F383E97-F0AA-42DD-816C-8554411D4522}" type="sibTrans" cxnId="{F37AF64A-A67C-4D61-8C5F-3AE348EDF9CB}">
      <dgm:prSet/>
      <dgm:spPr/>
      <dgm:t>
        <a:bodyPr/>
        <a:lstStyle/>
        <a:p>
          <a:endParaRPr lang="en-US" sz="2000"/>
        </a:p>
      </dgm:t>
    </dgm:pt>
    <dgm:pt modelId="{21E2EF5B-55B7-4AA4-A7C1-07F821C5B4B7}">
      <dgm:prSet phldrT="[Text]" custT="1"/>
      <dgm:spPr>
        <a:solidFill>
          <a:schemeClr val="accent2">
            <a:lumMod val="75000"/>
          </a:schemeClr>
        </a:solidFill>
      </dgm:spPr>
      <dgm:t>
        <a:bodyPr/>
        <a:lstStyle/>
        <a:p>
          <a:r>
            <a:rPr lang="en-US" sz="1000"/>
            <a:t>Addressing Differing Needs</a:t>
          </a:r>
        </a:p>
      </dgm:t>
    </dgm:pt>
    <dgm:pt modelId="{AB93EF03-56F8-4AE2-8D4D-1184470819E3}" type="parTrans" cxnId="{47224331-EBB7-42F8-B135-97B49B7E5240}">
      <dgm:prSet/>
      <dgm:spPr/>
      <dgm:t>
        <a:bodyPr/>
        <a:lstStyle/>
        <a:p>
          <a:endParaRPr lang="en-US" sz="2000"/>
        </a:p>
      </dgm:t>
    </dgm:pt>
    <dgm:pt modelId="{5D454C8D-0657-4A41-952C-7F15D48A2141}" type="sibTrans" cxnId="{47224331-EBB7-42F8-B135-97B49B7E5240}">
      <dgm:prSet/>
      <dgm:spPr/>
      <dgm:t>
        <a:bodyPr/>
        <a:lstStyle/>
        <a:p>
          <a:endParaRPr lang="en-US" sz="2000"/>
        </a:p>
      </dgm:t>
    </dgm:pt>
    <dgm:pt modelId="{D4E89AE6-2832-43C1-94C0-56434F5C6323}">
      <dgm:prSet phldrT="[Text]" custT="1"/>
      <dgm:spPr/>
      <dgm:t>
        <a:bodyPr/>
        <a:lstStyle/>
        <a:p>
          <a:r>
            <a:rPr lang="en-US" sz="1000"/>
            <a:t>Automated Enrollment Rules</a:t>
          </a:r>
        </a:p>
      </dgm:t>
    </dgm:pt>
    <dgm:pt modelId="{E073F4EB-51BF-4914-A625-508CE59B80E5}" type="parTrans" cxnId="{0FDDE0E9-604C-46A1-A0D6-3F5D5FA3D240}">
      <dgm:prSet/>
      <dgm:spPr/>
      <dgm:t>
        <a:bodyPr/>
        <a:lstStyle/>
        <a:p>
          <a:endParaRPr lang="en-US" sz="2000"/>
        </a:p>
      </dgm:t>
    </dgm:pt>
    <dgm:pt modelId="{66B92118-CEA1-49CE-83DF-A49DB7344B78}" type="sibTrans" cxnId="{0FDDE0E9-604C-46A1-A0D6-3F5D5FA3D240}">
      <dgm:prSet/>
      <dgm:spPr/>
      <dgm:t>
        <a:bodyPr/>
        <a:lstStyle/>
        <a:p>
          <a:endParaRPr lang="en-US" sz="2000"/>
        </a:p>
      </dgm:t>
    </dgm:pt>
    <dgm:pt modelId="{29D74F7F-AF97-48FC-BD0A-966471A81ED1}" type="pres">
      <dgm:prSet presAssocID="{5E89F623-038B-4188-A56F-C570D6050713}" presName="Name0" presStyleCnt="0">
        <dgm:presLayoutVars>
          <dgm:dir/>
          <dgm:resizeHandles val="exact"/>
        </dgm:presLayoutVars>
      </dgm:prSet>
      <dgm:spPr/>
    </dgm:pt>
    <dgm:pt modelId="{2D827042-30C8-4FB4-8DFB-6D524CBCA267}" type="pres">
      <dgm:prSet presAssocID="{5E89F623-038B-4188-A56F-C570D6050713}" presName="cycle" presStyleCnt="0"/>
      <dgm:spPr/>
    </dgm:pt>
    <dgm:pt modelId="{E0937538-90E0-4485-A4F2-27DA852B1826}" type="pres">
      <dgm:prSet presAssocID="{A092490D-508B-4775-974B-49F489BB2DA5}" presName="nodeFirstNode" presStyleLbl="node1" presStyleIdx="0" presStyleCnt="5">
        <dgm:presLayoutVars>
          <dgm:bulletEnabled val="1"/>
        </dgm:presLayoutVars>
      </dgm:prSet>
      <dgm:spPr/>
    </dgm:pt>
    <dgm:pt modelId="{12364B19-4976-48AA-ACAC-F0C8025CA5B7}" type="pres">
      <dgm:prSet presAssocID="{ACB438C0-F122-425D-8470-2840CE5B3041}" presName="sibTransFirstNode" presStyleLbl="bgShp" presStyleIdx="0" presStyleCnt="1"/>
      <dgm:spPr/>
    </dgm:pt>
    <dgm:pt modelId="{26FB093D-AD2B-4C67-987E-5280A5CF69B8}" type="pres">
      <dgm:prSet presAssocID="{21C3888A-8235-4827-A63C-1582539F3C62}" presName="nodeFollowingNodes" presStyleLbl="node1" presStyleIdx="1" presStyleCnt="5">
        <dgm:presLayoutVars>
          <dgm:bulletEnabled val="1"/>
        </dgm:presLayoutVars>
      </dgm:prSet>
      <dgm:spPr/>
    </dgm:pt>
    <dgm:pt modelId="{EA6BA687-4F4C-422C-AB36-28132C433214}" type="pres">
      <dgm:prSet presAssocID="{EA0A2260-3612-4C19-8010-99BE2E2BB2AB}" presName="nodeFollowingNodes" presStyleLbl="node1" presStyleIdx="2" presStyleCnt="5">
        <dgm:presLayoutVars>
          <dgm:bulletEnabled val="1"/>
        </dgm:presLayoutVars>
      </dgm:prSet>
      <dgm:spPr/>
    </dgm:pt>
    <dgm:pt modelId="{2B1B8F49-61CC-45D3-8B91-AA40546DF683}" type="pres">
      <dgm:prSet presAssocID="{1BC5B368-D6FA-444C-A4FC-50CDEFA3577A}" presName="nodeFollowingNodes" presStyleLbl="node1" presStyleIdx="3" presStyleCnt="5">
        <dgm:presLayoutVars>
          <dgm:bulletEnabled val="1"/>
        </dgm:presLayoutVars>
      </dgm:prSet>
      <dgm:spPr/>
    </dgm:pt>
    <dgm:pt modelId="{8E43FFF1-DE38-4AD4-A6B0-04B92D7CB7F1}" type="pres">
      <dgm:prSet presAssocID="{0BA1D630-425F-40BD-ACC2-7D75D80D9481}" presName="nodeFollowingNodes" presStyleLbl="node1" presStyleIdx="4" presStyleCnt="5">
        <dgm:presLayoutVars>
          <dgm:bulletEnabled val="1"/>
        </dgm:presLayoutVars>
      </dgm:prSet>
      <dgm:spPr/>
    </dgm:pt>
  </dgm:ptLst>
  <dgm:cxnLst>
    <dgm:cxn modelId="{9960C400-9829-452C-B996-BADEE1AA204B}" type="presOf" srcId="{21C3888A-8235-4827-A63C-1582539F3C62}" destId="{26FB093D-AD2B-4C67-987E-5280A5CF69B8}" srcOrd="0" destOrd="0" presId="urn:microsoft.com/office/officeart/2005/8/layout/cycle3"/>
    <dgm:cxn modelId="{71004A02-8DBF-413A-9864-F556A25ECF44}" srcId="{5E89F623-038B-4188-A56F-C570D6050713}" destId="{1BC5B368-D6FA-444C-A4FC-50CDEFA3577A}" srcOrd="3" destOrd="0" parTransId="{2CF9BA3B-CB97-46F0-AD33-F41B5BCE12BE}" sibTransId="{28B051E6-39C4-417F-9659-524459D8205B}"/>
    <dgm:cxn modelId="{773D2207-CD28-49E3-8D95-32B49BB664E5}" type="presOf" srcId="{21F2D466-A335-4392-8A5A-328E0CC8D6E9}" destId="{26FB093D-AD2B-4C67-987E-5280A5CF69B8}" srcOrd="0" destOrd="3" presId="urn:microsoft.com/office/officeart/2005/8/layout/cycle3"/>
    <dgm:cxn modelId="{C3EEA316-7FE8-4E7E-9776-E85E74068775}" srcId="{21C3888A-8235-4827-A63C-1582539F3C62}" destId="{21F2D466-A335-4392-8A5A-328E0CC8D6E9}" srcOrd="2" destOrd="0" parTransId="{FD2E4B2E-9924-4AD7-A9E8-B922A54064B0}" sibTransId="{63C884EF-41F6-4FCB-986F-72E96D145F27}"/>
    <dgm:cxn modelId="{83E5231D-0FE5-47EA-801E-72CD3FFFF9C2}" type="presOf" srcId="{2D357FD3-63EC-4707-9CCD-1210B262C7FC}" destId="{8E43FFF1-DE38-4AD4-A6B0-04B92D7CB7F1}" srcOrd="0" destOrd="2" presId="urn:microsoft.com/office/officeart/2005/8/layout/cycle3"/>
    <dgm:cxn modelId="{BB4FF31F-6673-4099-B2D8-A8B93B1C3220}" type="presOf" srcId="{9761E1CB-72A5-4F5F-B588-1D6E1AE13FBD}" destId="{EA6BA687-4F4C-422C-AB36-28132C433214}" srcOrd="0" destOrd="2" presId="urn:microsoft.com/office/officeart/2005/8/layout/cycle3"/>
    <dgm:cxn modelId="{82646727-8662-407D-B295-265CE6624DC0}" srcId="{21C3888A-8235-4827-A63C-1582539F3C62}" destId="{4EE42DDB-2AB5-4564-A2E8-3C77AFF0C806}" srcOrd="3" destOrd="0" parTransId="{9E46F8A5-1EC5-432A-B3E8-E03621CBBA75}" sibTransId="{0002019A-41E6-4249-9CB9-B1BB6738827B}"/>
    <dgm:cxn modelId="{3033C42A-2572-49C8-AE10-AEAA33F8474C}" srcId="{5E89F623-038B-4188-A56F-C570D6050713}" destId="{A092490D-508B-4775-974B-49F489BB2DA5}" srcOrd="0" destOrd="0" parTransId="{F418A753-DE59-49DA-8FE6-7F96C6BA437E}" sibTransId="{ACB438C0-F122-425D-8470-2840CE5B3041}"/>
    <dgm:cxn modelId="{2CA28D2D-B5C2-4BDF-AEDD-6EDD05CBFA44}" type="presOf" srcId="{5E89F623-038B-4188-A56F-C570D6050713}" destId="{29D74F7F-AF97-48FC-BD0A-966471A81ED1}" srcOrd="0" destOrd="0" presId="urn:microsoft.com/office/officeart/2005/8/layout/cycle3"/>
    <dgm:cxn modelId="{47224331-EBB7-42F8-B135-97B49B7E5240}" srcId="{A092490D-508B-4775-974B-49F489BB2DA5}" destId="{21E2EF5B-55B7-4AA4-A7C1-07F821C5B4B7}" srcOrd="1" destOrd="0" parTransId="{AB93EF03-56F8-4AE2-8D4D-1184470819E3}" sibTransId="{5D454C8D-0657-4A41-952C-7F15D48A2141}"/>
    <dgm:cxn modelId="{4C0FC13A-6947-4AF1-86BF-CACAF647C242}" srcId="{EA0A2260-3612-4C19-8010-99BE2E2BB2AB}" destId="{9E45BD75-F37E-47F5-BA05-2B1F7EE8311B}" srcOrd="0" destOrd="0" parTransId="{5875861B-A62B-4D56-A42A-E31B55520401}" sibTransId="{91C0AEFA-8034-4317-9A27-A5114B2AE307}"/>
    <dgm:cxn modelId="{26DDEA5D-75FE-4483-AC90-4A05ACD41528}" type="presOf" srcId="{E3191400-3776-49BB-8AAA-D06C57DF77AE}" destId="{26FB093D-AD2B-4C67-987E-5280A5CF69B8}" srcOrd="0" destOrd="1" presId="urn:microsoft.com/office/officeart/2005/8/layout/cycle3"/>
    <dgm:cxn modelId="{8F80CA5F-F2C9-4FA6-AE0F-B7A1E0AF3E74}" type="presOf" srcId="{0BA1D630-425F-40BD-ACC2-7D75D80D9481}" destId="{8E43FFF1-DE38-4AD4-A6B0-04B92D7CB7F1}" srcOrd="0" destOrd="0" presId="urn:microsoft.com/office/officeart/2005/8/layout/cycle3"/>
    <dgm:cxn modelId="{618D0267-FFC6-4302-A1C9-79C2754BE61D}" type="presOf" srcId="{9E45BD75-F37E-47F5-BA05-2B1F7EE8311B}" destId="{EA6BA687-4F4C-422C-AB36-28132C433214}" srcOrd="0" destOrd="1" presId="urn:microsoft.com/office/officeart/2005/8/layout/cycle3"/>
    <dgm:cxn modelId="{6997E449-722A-4849-A498-993FF73C4A4C}" type="presOf" srcId="{00A61633-2945-4067-99FE-AA53685D4553}" destId="{26FB093D-AD2B-4C67-987E-5280A5CF69B8}" srcOrd="0" destOrd="2" presId="urn:microsoft.com/office/officeart/2005/8/layout/cycle3"/>
    <dgm:cxn modelId="{4511CA4A-6C9F-41D7-80AB-A28C5DD89113}" srcId="{EA0A2260-3612-4C19-8010-99BE2E2BB2AB}" destId="{9761E1CB-72A5-4F5F-B588-1D6E1AE13FBD}" srcOrd="1" destOrd="0" parTransId="{DAE86C63-ED79-4AF1-83D9-DF845EA37EF5}" sibTransId="{B86609D4-7EF9-4217-BDDA-B79852B106A0}"/>
    <dgm:cxn modelId="{12AEF54A-BC1E-4B4D-B03B-C3F17AEEE671}" type="presOf" srcId="{1BC5B368-D6FA-444C-A4FC-50CDEFA3577A}" destId="{2B1B8F49-61CC-45D3-8B91-AA40546DF683}" srcOrd="0" destOrd="0" presId="urn:microsoft.com/office/officeart/2005/8/layout/cycle3"/>
    <dgm:cxn modelId="{F37AF64A-A67C-4D61-8C5F-3AE348EDF9CB}" srcId="{A092490D-508B-4775-974B-49F489BB2DA5}" destId="{0F64482B-F3A6-4586-97E6-FD8B757C9AE6}" srcOrd="0" destOrd="0" parTransId="{552B09D9-A0EB-4DFE-8CC2-9721A81E20DE}" sibTransId="{0F383E97-F0AA-42DD-816C-8554411D4522}"/>
    <dgm:cxn modelId="{E4D30B4B-36D0-4389-86DD-8CBB977D9626}" srcId="{1BC5B368-D6FA-444C-A4FC-50CDEFA3577A}" destId="{48187804-1E83-431E-A917-354CE82803CB}" srcOrd="0" destOrd="0" parTransId="{E021FBF7-7E23-4D93-B2B5-9C5B0DC1EE68}" sibTransId="{13925895-AFAE-4C93-A76E-F00C97BDBB2D}"/>
    <dgm:cxn modelId="{93B7C14F-C03F-447A-BA50-3BB6CB81FA9D}" type="presOf" srcId="{1674BF9C-4511-47A6-8A91-3D6E6948A590}" destId="{2B1B8F49-61CC-45D3-8B91-AA40546DF683}" srcOrd="0" destOrd="2" presId="urn:microsoft.com/office/officeart/2005/8/layout/cycle3"/>
    <dgm:cxn modelId="{6A5F4272-3A38-47DA-B4CE-F35ADCB9B2FB}" type="presOf" srcId="{22061050-1A1F-4B69-B27B-3F952D789BD6}" destId="{8E43FFF1-DE38-4AD4-A6B0-04B92D7CB7F1}" srcOrd="0" destOrd="1" presId="urn:microsoft.com/office/officeart/2005/8/layout/cycle3"/>
    <dgm:cxn modelId="{5C1E8D7C-2EE8-4831-AB4E-48EBA9C777E9}" type="presOf" srcId="{0F64482B-F3A6-4586-97E6-FD8B757C9AE6}" destId="{E0937538-90E0-4485-A4F2-27DA852B1826}" srcOrd="0" destOrd="1" presId="urn:microsoft.com/office/officeart/2005/8/layout/cycle3"/>
    <dgm:cxn modelId="{F411AD7E-A3FB-42F7-B3C1-D7060A32DE49}" type="presOf" srcId="{4EE42DDB-2AB5-4564-A2E8-3C77AFF0C806}" destId="{26FB093D-AD2B-4C67-987E-5280A5CF69B8}" srcOrd="0" destOrd="4" presId="urn:microsoft.com/office/officeart/2005/8/layout/cycle3"/>
    <dgm:cxn modelId="{E3B0B48E-AF0A-46BA-9758-217610FE1553}" srcId="{0BA1D630-425F-40BD-ACC2-7D75D80D9481}" destId="{22061050-1A1F-4B69-B27B-3F952D789BD6}" srcOrd="0" destOrd="0" parTransId="{70C54EAE-92BD-4333-9AE4-79C62DF37DEE}" sibTransId="{CCE262D9-A7D3-429E-8353-96C66F74F660}"/>
    <dgm:cxn modelId="{E994589A-C043-4A3F-B8DE-54CF43E763E0}" srcId="{5E89F623-038B-4188-A56F-C570D6050713}" destId="{0BA1D630-425F-40BD-ACC2-7D75D80D9481}" srcOrd="4" destOrd="0" parTransId="{7E881A35-AECE-4DBB-AF35-98C5D6311AD0}" sibTransId="{3C82BCEA-801E-47B6-B0CF-54E8BAF1F005}"/>
    <dgm:cxn modelId="{8DC8049B-DA3E-4785-9C90-9285BA5EE504}" type="presOf" srcId="{D4E89AE6-2832-43C1-94C0-56434F5C6323}" destId="{EA6BA687-4F4C-422C-AB36-28132C433214}" srcOrd="0" destOrd="3" presId="urn:microsoft.com/office/officeart/2005/8/layout/cycle3"/>
    <dgm:cxn modelId="{43A3AEAD-1C18-4CBC-88E4-22ECA78C0C52}" srcId="{1BC5B368-D6FA-444C-A4FC-50CDEFA3577A}" destId="{1674BF9C-4511-47A6-8A91-3D6E6948A590}" srcOrd="1" destOrd="0" parTransId="{6EECB761-2DE0-4A8A-B8AB-C4D7F19CB461}" sibTransId="{E931D304-F06F-4AFC-A5B0-DDA59A640B2C}"/>
    <dgm:cxn modelId="{8E1A21B7-E03D-4BF7-87A7-8680AE7946DB}" type="presOf" srcId="{21E2EF5B-55B7-4AA4-A7C1-07F821C5B4B7}" destId="{E0937538-90E0-4485-A4F2-27DA852B1826}" srcOrd="0" destOrd="2" presId="urn:microsoft.com/office/officeart/2005/8/layout/cycle3"/>
    <dgm:cxn modelId="{A2F7CDBA-1979-42D4-A508-224CC7B2BA79}" type="presOf" srcId="{A092490D-508B-4775-974B-49F489BB2DA5}" destId="{E0937538-90E0-4485-A4F2-27DA852B1826}" srcOrd="0" destOrd="0" presId="urn:microsoft.com/office/officeart/2005/8/layout/cycle3"/>
    <dgm:cxn modelId="{8CC170C0-D374-41E9-85D8-59AB491E17C4}" srcId="{21C3888A-8235-4827-A63C-1582539F3C62}" destId="{00A61633-2945-4067-99FE-AA53685D4553}" srcOrd="1" destOrd="0" parTransId="{CBA57815-F8DB-4BF2-B31B-CE30D1A78F7B}" sibTransId="{A8DB6DC1-3A5E-4BFA-B1DB-0EA3BCD9A565}"/>
    <dgm:cxn modelId="{9D87F6C0-15A5-4119-A2EF-01C1D4BE458F}" srcId="{0BA1D630-425F-40BD-ACC2-7D75D80D9481}" destId="{2D357FD3-63EC-4707-9CCD-1210B262C7FC}" srcOrd="1" destOrd="0" parTransId="{BB05C040-948D-4813-8A24-8E28A6E66D90}" sibTransId="{C0DCD8B0-D3B7-49BC-8D56-2C2180A63276}"/>
    <dgm:cxn modelId="{1FAE51C2-7DE0-4B08-A20F-4C9F18633BE0}" type="presOf" srcId="{ACB438C0-F122-425D-8470-2840CE5B3041}" destId="{12364B19-4976-48AA-ACAC-F0C8025CA5B7}" srcOrd="0" destOrd="0" presId="urn:microsoft.com/office/officeart/2005/8/layout/cycle3"/>
    <dgm:cxn modelId="{E00B25CE-93AD-48F3-8951-2936058D4680}" srcId="{5E89F623-038B-4188-A56F-C570D6050713}" destId="{21C3888A-8235-4827-A63C-1582539F3C62}" srcOrd="1" destOrd="0" parTransId="{681B494C-D1C1-4BA9-A1D0-28856CD3B941}" sibTransId="{67660315-D6F4-424D-994E-C5450897DEE6}"/>
    <dgm:cxn modelId="{3F8557D2-4DA3-4FC9-8DF9-BA91C23E13EA}" type="presOf" srcId="{48187804-1E83-431E-A917-354CE82803CB}" destId="{2B1B8F49-61CC-45D3-8B91-AA40546DF683}" srcOrd="0" destOrd="1" presId="urn:microsoft.com/office/officeart/2005/8/layout/cycle3"/>
    <dgm:cxn modelId="{FD9330D3-1B92-401A-8487-AC5B26D1C0C4}" srcId="{5E89F623-038B-4188-A56F-C570D6050713}" destId="{EA0A2260-3612-4C19-8010-99BE2E2BB2AB}" srcOrd="2" destOrd="0" parTransId="{302DF716-B175-43B4-9F09-03A1232A7E4B}" sibTransId="{37ADCE37-FDAF-4F8E-BE01-0A0E1B7115A9}"/>
    <dgm:cxn modelId="{EDEE96DB-AA0C-4837-982C-3643EF45EAD1}" type="presOf" srcId="{EA0A2260-3612-4C19-8010-99BE2E2BB2AB}" destId="{EA6BA687-4F4C-422C-AB36-28132C433214}" srcOrd="0" destOrd="0" presId="urn:microsoft.com/office/officeart/2005/8/layout/cycle3"/>
    <dgm:cxn modelId="{0FDDE0E9-604C-46A1-A0D6-3F5D5FA3D240}" srcId="{EA0A2260-3612-4C19-8010-99BE2E2BB2AB}" destId="{D4E89AE6-2832-43C1-94C0-56434F5C6323}" srcOrd="2" destOrd="0" parTransId="{E073F4EB-51BF-4914-A625-508CE59B80E5}" sibTransId="{66B92118-CEA1-49CE-83DF-A49DB7344B78}"/>
    <dgm:cxn modelId="{09F1ADEB-5EB9-43B7-AD21-A40F196C250D}" srcId="{21C3888A-8235-4827-A63C-1582539F3C62}" destId="{E3191400-3776-49BB-8AAA-D06C57DF77AE}" srcOrd="0" destOrd="0" parTransId="{A1B270B7-B506-42BB-88D4-047F98F7112E}" sibTransId="{F75E4773-D6AF-4B91-A0A9-05C4B0A69413}"/>
    <dgm:cxn modelId="{5D45D974-E0F5-4617-91C3-1C4668686190}" type="presParOf" srcId="{29D74F7F-AF97-48FC-BD0A-966471A81ED1}" destId="{2D827042-30C8-4FB4-8DFB-6D524CBCA267}" srcOrd="0" destOrd="0" presId="urn:microsoft.com/office/officeart/2005/8/layout/cycle3"/>
    <dgm:cxn modelId="{4EA5AAEA-C237-4531-8E46-6DF13646C196}" type="presParOf" srcId="{2D827042-30C8-4FB4-8DFB-6D524CBCA267}" destId="{E0937538-90E0-4485-A4F2-27DA852B1826}" srcOrd="0" destOrd="0" presId="urn:microsoft.com/office/officeart/2005/8/layout/cycle3"/>
    <dgm:cxn modelId="{A5D255FC-CC73-4CF7-9B63-90F4B1746C22}" type="presParOf" srcId="{2D827042-30C8-4FB4-8DFB-6D524CBCA267}" destId="{12364B19-4976-48AA-ACAC-F0C8025CA5B7}" srcOrd="1" destOrd="0" presId="urn:microsoft.com/office/officeart/2005/8/layout/cycle3"/>
    <dgm:cxn modelId="{C6E22D59-8BE0-4600-9EF0-CBB731286C62}" type="presParOf" srcId="{2D827042-30C8-4FB4-8DFB-6D524CBCA267}" destId="{26FB093D-AD2B-4C67-987E-5280A5CF69B8}" srcOrd="2" destOrd="0" presId="urn:microsoft.com/office/officeart/2005/8/layout/cycle3"/>
    <dgm:cxn modelId="{68829019-CB93-40F5-B247-5682AE421C4F}" type="presParOf" srcId="{2D827042-30C8-4FB4-8DFB-6D524CBCA267}" destId="{EA6BA687-4F4C-422C-AB36-28132C433214}" srcOrd="3" destOrd="0" presId="urn:microsoft.com/office/officeart/2005/8/layout/cycle3"/>
    <dgm:cxn modelId="{F1DF123F-8D7E-440D-B830-9804AEAC748D}" type="presParOf" srcId="{2D827042-30C8-4FB4-8DFB-6D524CBCA267}" destId="{2B1B8F49-61CC-45D3-8B91-AA40546DF683}" srcOrd="4" destOrd="0" presId="urn:microsoft.com/office/officeart/2005/8/layout/cycle3"/>
    <dgm:cxn modelId="{7560B6BF-7378-4C93-B56A-58CB928CAA6F}" type="presParOf" srcId="{2D827042-30C8-4FB4-8DFB-6D524CBCA267}" destId="{8E43FFF1-DE38-4AD4-A6B0-04B92D7CB7F1}"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9CC42-2465-4C20-B6B6-9F913B13A5B8}" type="doc">
      <dgm:prSet loTypeId="urn:microsoft.com/office/officeart/2018/5/layout/CenteredIconLabelDescriptionList" loCatId="icon" qsTypeId="urn:microsoft.com/office/officeart/2005/8/quickstyle/simple1" qsCatId="simple" csTypeId="urn:microsoft.com/office/officeart/2005/8/colors/accent3_2" csCatId="accent3" phldr="1"/>
      <dgm:spPr/>
      <dgm:t>
        <a:bodyPr/>
        <a:lstStyle/>
        <a:p>
          <a:endParaRPr lang="en-US"/>
        </a:p>
      </dgm:t>
    </dgm:pt>
    <dgm:pt modelId="{6057BFA6-358D-4E44-B0B1-4888D762F892}">
      <dgm:prSet/>
      <dgm:spPr/>
      <dgm:t>
        <a:bodyPr/>
        <a:lstStyle/>
        <a:p>
          <a:pPr>
            <a:lnSpc>
              <a:spcPct val="100000"/>
            </a:lnSpc>
            <a:defRPr b="1"/>
          </a:pPr>
          <a:r>
            <a:rPr lang="en-US"/>
            <a:t>Who needs to be trained?</a:t>
          </a:r>
        </a:p>
      </dgm:t>
    </dgm:pt>
    <dgm:pt modelId="{A4DF3378-CBA0-465D-A219-04E8D06915C7}" type="parTrans" cxnId="{D22D0D23-E5BC-461B-8F8E-3F0689652297}">
      <dgm:prSet/>
      <dgm:spPr/>
      <dgm:t>
        <a:bodyPr/>
        <a:lstStyle/>
        <a:p>
          <a:endParaRPr lang="en-US"/>
        </a:p>
      </dgm:t>
    </dgm:pt>
    <dgm:pt modelId="{5EE10DB7-A872-4D62-8D22-ACDC0CB780D4}" type="sibTrans" cxnId="{D22D0D23-E5BC-461B-8F8E-3F0689652297}">
      <dgm:prSet/>
      <dgm:spPr/>
      <dgm:t>
        <a:bodyPr/>
        <a:lstStyle/>
        <a:p>
          <a:endParaRPr lang="en-US"/>
        </a:p>
      </dgm:t>
    </dgm:pt>
    <dgm:pt modelId="{370DC796-55F3-4DAF-9735-E9B638B9F9A0}">
      <dgm:prSet/>
      <dgm:spPr/>
      <dgm:t>
        <a:bodyPr/>
        <a:lstStyle/>
        <a:p>
          <a:pPr>
            <a:lnSpc>
              <a:spcPct val="100000"/>
            </a:lnSpc>
            <a:defRPr b="1"/>
          </a:pPr>
          <a:r>
            <a:rPr lang="en-US"/>
            <a:t>What courses do they need?</a:t>
          </a:r>
        </a:p>
      </dgm:t>
    </dgm:pt>
    <dgm:pt modelId="{220D2B8A-0EF6-4016-9764-84E3D6DFE2AD}" type="parTrans" cxnId="{2FD3D420-1D5E-4C22-AC30-A0DE5D66073D}">
      <dgm:prSet/>
      <dgm:spPr/>
      <dgm:t>
        <a:bodyPr/>
        <a:lstStyle/>
        <a:p>
          <a:endParaRPr lang="en-US"/>
        </a:p>
      </dgm:t>
    </dgm:pt>
    <dgm:pt modelId="{E85166E0-7BFE-4FBD-8B9C-0509DA10D431}" type="sibTrans" cxnId="{2FD3D420-1D5E-4C22-AC30-A0DE5D66073D}">
      <dgm:prSet/>
      <dgm:spPr/>
      <dgm:t>
        <a:bodyPr/>
        <a:lstStyle/>
        <a:p>
          <a:endParaRPr lang="en-US"/>
        </a:p>
      </dgm:t>
    </dgm:pt>
    <dgm:pt modelId="{3BBABCE4-BA10-40A1-AFC5-B2DA446EA206}">
      <dgm:prSet/>
      <dgm:spPr/>
      <dgm:t>
        <a:bodyPr/>
        <a:lstStyle/>
        <a:p>
          <a:pPr>
            <a:lnSpc>
              <a:spcPct val="100000"/>
            </a:lnSpc>
          </a:pPr>
          <a:r>
            <a:rPr lang="en-US"/>
            <a:t>Employees?</a:t>
          </a:r>
        </a:p>
      </dgm:t>
    </dgm:pt>
    <dgm:pt modelId="{A84B6279-E562-46D7-995A-A270E4A05EC2}" type="parTrans" cxnId="{DE8C41E4-8D66-4A2D-9BDC-515DAF0E165D}">
      <dgm:prSet/>
      <dgm:spPr/>
      <dgm:t>
        <a:bodyPr/>
        <a:lstStyle/>
        <a:p>
          <a:endParaRPr lang="en-US"/>
        </a:p>
      </dgm:t>
    </dgm:pt>
    <dgm:pt modelId="{1ABDDB0F-6912-4E21-82EB-CA0AAD7CCB8C}" type="sibTrans" cxnId="{DE8C41E4-8D66-4A2D-9BDC-515DAF0E165D}">
      <dgm:prSet/>
      <dgm:spPr/>
      <dgm:t>
        <a:bodyPr/>
        <a:lstStyle/>
        <a:p>
          <a:endParaRPr lang="en-US"/>
        </a:p>
      </dgm:t>
    </dgm:pt>
    <dgm:pt modelId="{FF8BDD11-B84F-4657-9F94-489C95D72E45}">
      <dgm:prSet/>
      <dgm:spPr/>
      <dgm:t>
        <a:bodyPr/>
        <a:lstStyle/>
        <a:p>
          <a:pPr>
            <a:lnSpc>
              <a:spcPct val="100000"/>
            </a:lnSpc>
          </a:pPr>
          <a:r>
            <a:rPr lang="en-US"/>
            <a:t>Students?</a:t>
          </a:r>
        </a:p>
      </dgm:t>
    </dgm:pt>
    <dgm:pt modelId="{E335F8DA-BEA3-43FE-9538-80B5A23C02ED}" type="parTrans" cxnId="{EE16F408-71B7-40BE-A688-A47AFF59DCC8}">
      <dgm:prSet/>
      <dgm:spPr/>
      <dgm:t>
        <a:bodyPr/>
        <a:lstStyle/>
        <a:p>
          <a:endParaRPr lang="en-US"/>
        </a:p>
      </dgm:t>
    </dgm:pt>
    <dgm:pt modelId="{B3637B95-F9E7-4C07-B6B7-8A36F71F720B}" type="sibTrans" cxnId="{EE16F408-71B7-40BE-A688-A47AFF59DCC8}">
      <dgm:prSet/>
      <dgm:spPr/>
      <dgm:t>
        <a:bodyPr/>
        <a:lstStyle/>
        <a:p>
          <a:endParaRPr lang="en-US"/>
        </a:p>
      </dgm:t>
    </dgm:pt>
    <dgm:pt modelId="{5D910C40-B27C-4814-BD2B-1E569B762514}">
      <dgm:prSet/>
      <dgm:spPr/>
      <dgm:t>
        <a:bodyPr/>
        <a:lstStyle/>
        <a:p>
          <a:pPr>
            <a:lnSpc>
              <a:spcPct val="100000"/>
            </a:lnSpc>
          </a:pPr>
          <a:r>
            <a:rPr lang="en-US"/>
            <a:t>Volunteers?</a:t>
          </a:r>
        </a:p>
      </dgm:t>
    </dgm:pt>
    <dgm:pt modelId="{565FB5B5-8ECC-419A-88F5-4188FCFA717D}" type="parTrans" cxnId="{F31F5176-D07E-4BF0-9823-E3FAD9F9CC05}">
      <dgm:prSet/>
      <dgm:spPr/>
      <dgm:t>
        <a:bodyPr/>
        <a:lstStyle/>
        <a:p>
          <a:endParaRPr lang="en-US"/>
        </a:p>
      </dgm:t>
    </dgm:pt>
    <dgm:pt modelId="{B69D8AC9-9C30-41FB-8591-F84776260584}" type="sibTrans" cxnId="{F31F5176-D07E-4BF0-9823-E3FAD9F9CC05}">
      <dgm:prSet/>
      <dgm:spPr/>
      <dgm:t>
        <a:bodyPr/>
        <a:lstStyle/>
        <a:p>
          <a:endParaRPr lang="en-US"/>
        </a:p>
      </dgm:t>
    </dgm:pt>
    <dgm:pt modelId="{61BC242E-7EE4-43A9-8E09-1F144666F171}">
      <dgm:prSet/>
      <dgm:spPr/>
      <dgm:t>
        <a:bodyPr/>
        <a:lstStyle/>
        <a:p>
          <a:pPr>
            <a:lnSpc>
              <a:spcPct val="100000"/>
            </a:lnSpc>
          </a:pPr>
          <a:r>
            <a:rPr lang="en-US"/>
            <a:t>Contractors?</a:t>
          </a:r>
        </a:p>
      </dgm:t>
    </dgm:pt>
    <dgm:pt modelId="{0D2D303B-4D2A-4EF3-BF76-7026F387D7BB}" type="parTrans" cxnId="{671B415C-4F14-47C4-B0A8-90ABB349B442}">
      <dgm:prSet/>
      <dgm:spPr/>
      <dgm:t>
        <a:bodyPr/>
        <a:lstStyle/>
        <a:p>
          <a:endParaRPr lang="en-US"/>
        </a:p>
      </dgm:t>
    </dgm:pt>
    <dgm:pt modelId="{16412646-754C-477C-95B7-D86F210AE0F3}" type="sibTrans" cxnId="{671B415C-4F14-47C4-B0A8-90ABB349B442}">
      <dgm:prSet/>
      <dgm:spPr/>
      <dgm:t>
        <a:bodyPr/>
        <a:lstStyle/>
        <a:p>
          <a:endParaRPr lang="en-US"/>
        </a:p>
      </dgm:t>
    </dgm:pt>
    <dgm:pt modelId="{884927D3-11B0-4655-B910-FAAFD966D878}">
      <dgm:prSet/>
      <dgm:spPr/>
      <dgm:t>
        <a:bodyPr/>
        <a:lstStyle/>
        <a:p>
          <a:pPr>
            <a:lnSpc>
              <a:spcPct val="100000"/>
            </a:lnSpc>
          </a:pPr>
          <a:r>
            <a:rPr lang="en-US"/>
            <a:t>Does everyone need the same courses?</a:t>
          </a:r>
        </a:p>
      </dgm:t>
    </dgm:pt>
    <dgm:pt modelId="{84E3AC6E-1B9D-4AD5-B46C-13475B88FFC8}" type="parTrans" cxnId="{7370D405-BBFE-4BB1-99AB-BF327D8E4D11}">
      <dgm:prSet/>
      <dgm:spPr/>
      <dgm:t>
        <a:bodyPr/>
        <a:lstStyle/>
        <a:p>
          <a:endParaRPr lang="en-US"/>
        </a:p>
      </dgm:t>
    </dgm:pt>
    <dgm:pt modelId="{C648BCF2-4FA1-419F-BA5C-6D3DABF60BA9}" type="sibTrans" cxnId="{7370D405-BBFE-4BB1-99AB-BF327D8E4D11}">
      <dgm:prSet/>
      <dgm:spPr/>
      <dgm:t>
        <a:bodyPr/>
        <a:lstStyle/>
        <a:p>
          <a:endParaRPr lang="en-US"/>
        </a:p>
      </dgm:t>
    </dgm:pt>
    <dgm:pt modelId="{9E9DC582-5DBC-49E6-8FB5-17C82B937E04}">
      <dgm:prSet/>
      <dgm:spPr/>
      <dgm:t>
        <a:bodyPr/>
        <a:lstStyle/>
        <a:p>
          <a:pPr>
            <a:lnSpc>
              <a:spcPct val="100000"/>
            </a:lnSpc>
          </a:pPr>
          <a:r>
            <a:rPr lang="en-US"/>
            <a:t>Does everyone need them at the same time?</a:t>
          </a:r>
        </a:p>
      </dgm:t>
    </dgm:pt>
    <dgm:pt modelId="{0A35F0CF-D1F1-46D7-B848-C7839CFA4146}" type="parTrans" cxnId="{029D1B24-3263-4712-B074-AB3BDFD6BA1F}">
      <dgm:prSet/>
      <dgm:spPr/>
      <dgm:t>
        <a:bodyPr/>
        <a:lstStyle/>
        <a:p>
          <a:endParaRPr lang="en-US"/>
        </a:p>
      </dgm:t>
    </dgm:pt>
    <dgm:pt modelId="{AE057B79-A7FC-4FC9-93E4-691B2468417D}" type="sibTrans" cxnId="{029D1B24-3263-4712-B074-AB3BDFD6BA1F}">
      <dgm:prSet/>
      <dgm:spPr/>
      <dgm:t>
        <a:bodyPr/>
        <a:lstStyle/>
        <a:p>
          <a:endParaRPr lang="en-US"/>
        </a:p>
      </dgm:t>
    </dgm:pt>
    <dgm:pt modelId="{9816153A-F8D7-4127-9116-10DBD5D4F197}" type="pres">
      <dgm:prSet presAssocID="{0769CC42-2465-4C20-B6B6-9F913B13A5B8}" presName="root" presStyleCnt="0">
        <dgm:presLayoutVars>
          <dgm:dir/>
          <dgm:resizeHandles val="exact"/>
        </dgm:presLayoutVars>
      </dgm:prSet>
      <dgm:spPr/>
    </dgm:pt>
    <dgm:pt modelId="{BA4AD41E-C368-4979-BE48-BBBCF57F32BC}" type="pres">
      <dgm:prSet presAssocID="{6057BFA6-358D-4E44-B0B1-4888D762F892}" presName="compNode" presStyleCnt="0"/>
      <dgm:spPr/>
    </dgm:pt>
    <dgm:pt modelId="{A6BED25C-BED3-458A-A7BA-ECE97D1B4484}" type="pres">
      <dgm:prSet presAssocID="{6057BFA6-358D-4E44-B0B1-4888D762F892}"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rofessor female with solid fill"/>
        </a:ext>
      </dgm:extLst>
    </dgm:pt>
    <dgm:pt modelId="{CD0E20AF-61B6-4D5B-8D0C-9B963F15C7C7}" type="pres">
      <dgm:prSet presAssocID="{6057BFA6-358D-4E44-B0B1-4888D762F892}" presName="iconSpace" presStyleCnt="0"/>
      <dgm:spPr/>
    </dgm:pt>
    <dgm:pt modelId="{02F43978-5373-42CD-A29F-B0D97B612A3B}" type="pres">
      <dgm:prSet presAssocID="{6057BFA6-358D-4E44-B0B1-4888D762F892}" presName="parTx" presStyleLbl="revTx" presStyleIdx="0" presStyleCnt="4">
        <dgm:presLayoutVars>
          <dgm:chMax val="0"/>
          <dgm:chPref val="0"/>
        </dgm:presLayoutVars>
      </dgm:prSet>
      <dgm:spPr/>
    </dgm:pt>
    <dgm:pt modelId="{3132AE89-502A-4A4A-8A25-B7A8CFCBB7D9}" type="pres">
      <dgm:prSet presAssocID="{6057BFA6-358D-4E44-B0B1-4888D762F892}" presName="txSpace" presStyleCnt="0"/>
      <dgm:spPr/>
    </dgm:pt>
    <dgm:pt modelId="{BBAE90A7-2FED-4AA7-A8F0-4F24ADB3ECA0}" type="pres">
      <dgm:prSet presAssocID="{6057BFA6-358D-4E44-B0B1-4888D762F892}" presName="desTx" presStyleLbl="revTx" presStyleIdx="1" presStyleCnt="4">
        <dgm:presLayoutVars/>
      </dgm:prSet>
      <dgm:spPr/>
    </dgm:pt>
    <dgm:pt modelId="{1782ABCE-6023-459F-AD94-484DDE1A22F9}" type="pres">
      <dgm:prSet presAssocID="{5EE10DB7-A872-4D62-8D22-ACDC0CB780D4}" presName="sibTrans" presStyleCnt="0"/>
      <dgm:spPr/>
    </dgm:pt>
    <dgm:pt modelId="{022966AB-71ED-4350-8FDB-6F4F48007EAE}" type="pres">
      <dgm:prSet presAssocID="{370DC796-55F3-4DAF-9735-E9B638B9F9A0}" presName="compNode" presStyleCnt="0"/>
      <dgm:spPr/>
    </dgm:pt>
    <dgm:pt modelId="{87CBA0CC-7B05-4E63-98E0-008D8275C6D9}" type="pres">
      <dgm:prSet presAssocID="{370DC796-55F3-4DAF-9735-E9B638B9F9A0}"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ooks with solid fill"/>
        </a:ext>
      </dgm:extLst>
    </dgm:pt>
    <dgm:pt modelId="{686BC50E-661C-4F5C-AC94-910A844364AF}" type="pres">
      <dgm:prSet presAssocID="{370DC796-55F3-4DAF-9735-E9B638B9F9A0}" presName="iconSpace" presStyleCnt="0"/>
      <dgm:spPr/>
    </dgm:pt>
    <dgm:pt modelId="{4CBDAD25-FBCD-4186-8C56-FA7CCB3AFDDC}" type="pres">
      <dgm:prSet presAssocID="{370DC796-55F3-4DAF-9735-E9B638B9F9A0}" presName="parTx" presStyleLbl="revTx" presStyleIdx="2" presStyleCnt="4">
        <dgm:presLayoutVars>
          <dgm:chMax val="0"/>
          <dgm:chPref val="0"/>
        </dgm:presLayoutVars>
      </dgm:prSet>
      <dgm:spPr/>
    </dgm:pt>
    <dgm:pt modelId="{04ADA256-BF53-41FF-8D2A-B8B629A21D74}" type="pres">
      <dgm:prSet presAssocID="{370DC796-55F3-4DAF-9735-E9B638B9F9A0}" presName="txSpace" presStyleCnt="0"/>
      <dgm:spPr/>
    </dgm:pt>
    <dgm:pt modelId="{109A8E73-8442-4549-8860-A850263A949E}" type="pres">
      <dgm:prSet presAssocID="{370DC796-55F3-4DAF-9735-E9B638B9F9A0}" presName="desTx" presStyleLbl="revTx" presStyleIdx="3" presStyleCnt="4">
        <dgm:presLayoutVars/>
      </dgm:prSet>
      <dgm:spPr/>
    </dgm:pt>
  </dgm:ptLst>
  <dgm:cxnLst>
    <dgm:cxn modelId="{7C8B3B01-D265-407A-9AFD-8BAAF0AE7196}" type="presOf" srcId="{5D910C40-B27C-4814-BD2B-1E569B762514}" destId="{BBAE90A7-2FED-4AA7-A8F0-4F24ADB3ECA0}" srcOrd="0" destOrd="2" presId="urn:microsoft.com/office/officeart/2018/5/layout/CenteredIconLabelDescriptionList"/>
    <dgm:cxn modelId="{7370D405-BBFE-4BB1-99AB-BF327D8E4D11}" srcId="{370DC796-55F3-4DAF-9735-E9B638B9F9A0}" destId="{884927D3-11B0-4655-B910-FAAFD966D878}" srcOrd="0" destOrd="0" parTransId="{84E3AC6E-1B9D-4AD5-B46C-13475B88FFC8}" sibTransId="{C648BCF2-4FA1-419F-BA5C-6D3DABF60BA9}"/>
    <dgm:cxn modelId="{EE16F408-71B7-40BE-A688-A47AFF59DCC8}" srcId="{6057BFA6-358D-4E44-B0B1-4888D762F892}" destId="{FF8BDD11-B84F-4657-9F94-489C95D72E45}" srcOrd="1" destOrd="0" parTransId="{E335F8DA-BEA3-43FE-9538-80B5A23C02ED}" sibTransId="{B3637B95-F9E7-4C07-B6B7-8A36F71F720B}"/>
    <dgm:cxn modelId="{2FD3D420-1D5E-4C22-AC30-A0DE5D66073D}" srcId="{0769CC42-2465-4C20-B6B6-9F913B13A5B8}" destId="{370DC796-55F3-4DAF-9735-E9B638B9F9A0}" srcOrd="1" destOrd="0" parTransId="{220D2B8A-0EF6-4016-9764-84E3D6DFE2AD}" sibTransId="{E85166E0-7BFE-4FBD-8B9C-0509DA10D431}"/>
    <dgm:cxn modelId="{D22D0D23-E5BC-461B-8F8E-3F0689652297}" srcId="{0769CC42-2465-4C20-B6B6-9F913B13A5B8}" destId="{6057BFA6-358D-4E44-B0B1-4888D762F892}" srcOrd="0" destOrd="0" parTransId="{A4DF3378-CBA0-465D-A219-04E8D06915C7}" sibTransId="{5EE10DB7-A872-4D62-8D22-ACDC0CB780D4}"/>
    <dgm:cxn modelId="{029D1B24-3263-4712-B074-AB3BDFD6BA1F}" srcId="{370DC796-55F3-4DAF-9735-E9B638B9F9A0}" destId="{9E9DC582-5DBC-49E6-8FB5-17C82B937E04}" srcOrd="1" destOrd="0" parTransId="{0A35F0CF-D1F1-46D7-B848-C7839CFA4146}" sibTransId="{AE057B79-A7FC-4FC9-93E4-691B2468417D}"/>
    <dgm:cxn modelId="{05C0AA32-DBC7-4673-8A3F-BF0357DA5162}" type="presOf" srcId="{9E9DC582-5DBC-49E6-8FB5-17C82B937E04}" destId="{109A8E73-8442-4549-8860-A850263A949E}" srcOrd="0" destOrd="1" presId="urn:microsoft.com/office/officeart/2018/5/layout/CenteredIconLabelDescriptionList"/>
    <dgm:cxn modelId="{F843E85B-A386-436B-8EF0-FC565DE09EB0}" type="presOf" srcId="{0769CC42-2465-4C20-B6B6-9F913B13A5B8}" destId="{9816153A-F8D7-4127-9116-10DBD5D4F197}" srcOrd="0" destOrd="0" presId="urn:microsoft.com/office/officeart/2018/5/layout/CenteredIconLabelDescriptionList"/>
    <dgm:cxn modelId="{671B415C-4F14-47C4-B0A8-90ABB349B442}" srcId="{6057BFA6-358D-4E44-B0B1-4888D762F892}" destId="{61BC242E-7EE4-43A9-8E09-1F144666F171}" srcOrd="3" destOrd="0" parTransId="{0D2D303B-4D2A-4EF3-BF76-7026F387D7BB}" sibTransId="{16412646-754C-477C-95B7-D86F210AE0F3}"/>
    <dgm:cxn modelId="{618C4743-78FB-4153-BA7D-E67AE303D5F5}" type="presOf" srcId="{3BBABCE4-BA10-40A1-AFC5-B2DA446EA206}" destId="{BBAE90A7-2FED-4AA7-A8F0-4F24ADB3ECA0}" srcOrd="0" destOrd="0" presId="urn:microsoft.com/office/officeart/2018/5/layout/CenteredIconLabelDescriptionList"/>
    <dgm:cxn modelId="{F31F5176-D07E-4BF0-9823-E3FAD9F9CC05}" srcId="{6057BFA6-358D-4E44-B0B1-4888D762F892}" destId="{5D910C40-B27C-4814-BD2B-1E569B762514}" srcOrd="2" destOrd="0" parTransId="{565FB5B5-8ECC-419A-88F5-4188FCFA717D}" sibTransId="{B69D8AC9-9C30-41FB-8591-F84776260584}"/>
    <dgm:cxn modelId="{644AB2AA-1D55-4A43-97E8-FF57D3239B1A}" type="presOf" srcId="{370DC796-55F3-4DAF-9735-E9B638B9F9A0}" destId="{4CBDAD25-FBCD-4186-8C56-FA7CCB3AFDDC}" srcOrd="0" destOrd="0" presId="urn:microsoft.com/office/officeart/2018/5/layout/CenteredIconLabelDescriptionList"/>
    <dgm:cxn modelId="{EC185FB4-0C00-44B3-9C92-51DC8FEFA0BF}" type="presOf" srcId="{6057BFA6-358D-4E44-B0B1-4888D762F892}" destId="{02F43978-5373-42CD-A29F-B0D97B612A3B}" srcOrd="0" destOrd="0" presId="urn:microsoft.com/office/officeart/2018/5/layout/CenteredIconLabelDescriptionList"/>
    <dgm:cxn modelId="{B74072D4-6B7A-480E-8799-5EBCE6B02F58}" type="presOf" srcId="{FF8BDD11-B84F-4657-9F94-489C95D72E45}" destId="{BBAE90A7-2FED-4AA7-A8F0-4F24ADB3ECA0}" srcOrd="0" destOrd="1" presId="urn:microsoft.com/office/officeart/2018/5/layout/CenteredIconLabelDescriptionList"/>
    <dgm:cxn modelId="{DE8C41E4-8D66-4A2D-9BDC-515DAF0E165D}" srcId="{6057BFA6-358D-4E44-B0B1-4888D762F892}" destId="{3BBABCE4-BA10-40A1-AFC5-B2DA446EA206}" srcOrd="0" destOrd="0" parTransId="{A84B6279-E562-46D7-995A-A270E4A05EC2}" sibTransId="{1ABDDB0F-6912-4E21-82EB-CA0AAD7CCB8C}"/>
    <dgm:cxn modelId="{56F995FB-EBD7-4245-BC06-6AEC1F17E16E}" type="presOf" srcId="{61BC242E-7EE4-43A9-8E09-1F144666F171}" destId="{BBAE90A7-2FED-4AA7-A8F0-4F24ADB3ECA0}" srcOrd="0" destOrd="3" presId="urn:microsoft.com/office/officeart/2018/5/layout/CenteredIconLabelDescriptionList"/>
    <dgm:cxn modelId="{DCC434FC-80D6-42DB-BD92-B80CAE63A4AD}" type="presOf" srcId="{884927D3-11B0-4655-B910-FAAFD966D878}" destId="{109A8E73-8442-4549-8860-A850263A949E}" srcOrd="0" destOrd="0" presId="urn:microsoft.com/office/officeart/2018/5/layout/CenteredIconLabelDescriptionList"/>
    <dgm:cxn modelId="{001CEFAE-8B75-408A-B497-AF2CD32F4A60}" type="presParOf" srcId="{9816153A-F8D7-4127-9116-10DBD5D4F197}" destId="{BA4AD41E-C368-4979-BE48-BBBCF57F32BC}" srcOrd="0" destOrd="0" presId="urn:microsoft.com/office/officeart/2018/5/layout/CenteredIconLabelDescriptionList"/>
    <dgm:cxn modelId="{D68BFB6E-3D0B-483A-A4C0-DE72A6558C53}" type="presParOf" srcId="{BA4AD41E-C368-4979-BE48-BBBCF57F32BC}" destId="{A6BED25C-BED3-458A-A7BA-ECE97D1B4484}" srcOrd="0" destOrd="0" presId="urn:microsoft.com/office/officeart/2018/5/layout/CenteredIconLabelDescriptionList"/>
    <dgm:cxn modelId="{9419C6BE-CFCB-4CFA-95C0-FB6D29B97B76}" type="presParOf" srcId="{BA4AD41E-C368-4979-BE48-BBBCF57F32BC}" destId="{CD0E20AF-61B6-4D5B-8D0C-9B963F15C7C7}" srcOrd="1" destOrd="0" presId="urn:microsoft.com/office/officeart/2018/5/layout/CenteredIconLabelDescriptionList"/>
    <dgm:cxn modelId="{DC036DEC-D68E-4D2A-B697-D7FE9BEC260D}" type="presParOf" srcId="{BA4AD41E-C368-4979-BE48-BBBCF57F32BC}" destId="{02F43978-5373-42CD-A29F-B0D97B612A3B}" srcOrd="2" destOrd="0" presId="urn:microsoft.com/office/officeart/2018/5/layout/CenteredIconLabelDescriptionList"/>
    <dgm:cxn modelId="{3C47492B-6607-4784-AC80-47FCAEB2EC6E}" type="presParOf" srcId="{BA4AD41E-C368-4979-BE48-BBBCF57F32BC}" destId="{3132AE89-502A-4A4A-8A25-B7A8CFCBB7D9}" srcOrd="3" destOrd="0" presId="urn:microsoft.com/office/officeart/2018/5/layout/CenteredIconLabelDescriptionList"/>
    <dgm:cxn modelId="{41C47D80-FA2C-41DA-B418-04E0C88751C6}" type="presParOf" srcId="{BA4AD41E-C368-4979-BE48-BBBCF57F32BC}" destId="{BBAE90A7-2FED-4AA7-A8F0-4F24ADB3ECA0}" srcOrd="4" destOrd="0" presId="urn:microsoft.com/office/officeart/2018/5/layout/CenteredIconLabelDescriptionList"/>
    <dgm:cxn modelId="{1FFBFC38-2277-48F3-B1C1-EBB99CFBE1C8}" type="presParOf" srcId="{9816153A-F8D7-4127-9116-10DBD5D4F197}" destId="{1782ABCE-6023-459F-AD94-484DDE1A22F9}" srcOrd="1" destOrd="0" presId="urn:microsoft.com/office/officeart/2018/5/layout/CenteredIconLabelDescriptionList"/>
    <dgm:cxn modelId="{1DB19C56-D756-4452-8F3E-128790B24D9D}" type="presParOf" srcId="{9816153A-F8D7-4127-9116-10DBD5D4F197}" destId="{022966AB-71ED-4350-8FDB-6F4F48007EAE}" srcOrd="2" destOrd="0" presId="urn:microsoft.com/office/officeart/2018/5/layout/CenteredIconLabelDescriptionList"/>
    <dgm:cxn modelId="{42F3DFC5-C0ED-4F2A-A522-3B7DE6033779}" type="presParOf" srcId="{022966AB-71ED-4350-8FDB-6F4F48007EAE}" destId="{87CBA0CC-7B05-4E63-98E0-008D8275C6D9}" srcOrd="0" destOrd="0" presId="urn:microsoft.com/office/officeart/2018/5/layout/CenteredIconLabelDescriptionList"/>
    <dgm:cxn modelId="{8A0E7640-1074-411C-9AA4-48B065408C47}" type="presParOf" srcId="{022966AB-71ED-4350-8FDB-6F4F48007EAE}" destId="{686BC50E-661C-4F5C-AC94-910A844364AF}" srcOrd="1" destOrd="0" presId="urn:microsoft.com/office/officeart/2018/5/layout/CenteredIconLabelDescriptionList"/>
    <dgm:cxn modelId="{B1BC9A66-D0C2-4676-9744-43547E08F3A5}" type="presParOf" srcId="{022966AB-71ED-4350-8FDB-6F4F48007EAE}" destId="{4CBDAD25-FBCD-4186-8C56-FA7CCB3AFDDC}" srcOrd="2" destOrd="0" presId="urn:microsoft.com/office/officeart/2018/5/layout/CenteredIconLabelDescriptionList"/>
    <dgm:cxn modelId="{7B892EAF-9DB1-4223-B5AD-04D1518773E1}" type="presParOf" srcId="{022966AB-71ED-4350-8FDB-6F4F48007EAE}" destId="{04ADA256-BF53-41FF-8D2A-B8B629A21D74}" srcOrd="3" destOrd="0" presId="urn:microsoft.com/office/officeart/2018/5/layout/CenteredIconLabelDescriptionList"/>
    <dgm:cxn modelId="{FFA6A6F6-8457-469F-8092-F96BEC627AB3}" type="presParOf" srcId="{022966AB-71ED-4350-8FDB-6F4F48007EAE}" destId="{109A8E73-8442-4549-8860-A850263A949E}"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8421C0-EF8C-4002-BB72-311061214367}" type="doc">
      <dgm:prSet loTypeId="urn:microsoft.com/office/officeart/2016/7/layout/LinearBlockProcessNumbered" loCatId="process" qsTypeId="urn:microsoft.com/office/officeart/2005/8/quickstyle/simple1" qsCatId="simple" csTypeId="urn:microsoft.com/office/officeart/2005/8/colors/accent0_3" csCatId="mainScheme" phldr="1"/>
      <dgm:spPr/>
      <dgm:t>
        <a:bodyPr/>
        <a:lstStyle/>
        <a:p>
          <a:endParaRPr lang="en-US"/>
        </a:p>
      </dgm:t>
    </dgm:pt>
    <dgm:pt modelId="{26897303-C69B-424A-BD63-28FFD577B794}">
      <dgm:prSet>
        <dgm:style>
          <a:lnRef idx="2">
            <a:schemeClr val="accent3"/>
          </a:lnRef>
          <a:fillRef idx="1">
            <a:schemeClr val="lt1"/>
          </a:fillRef>
          <a:effectRef idx="0">
            <a:schemeClr val="accent3"/>
          </a:effectRef>
          <a:fontRef idx="minor">
            <a:schemeClr val="dk1"/>
          </a:fontRef>
        </dgm:style>
      </dgm:prSet>
      <dgm:spPr/>
      <dgm:t>
        <a:bodyPr/>
        <a:lstStyle/>
        <a:p>
          <a:r>
            <a:rPr lang="en-US"/>
            <a:t>Is my population stable or frequently changing?</a:t>
          </a:r>
        </a:p>
      </dgm:t>
    </dgm:pt>
    <dgm:pt modelId="{DFCAA834-4B0B-469F-ADA5-928FA02B0ABD}" type="parTrans" cxnId="{2FDACD01-ABEA-4238-A224-817BC147BF03}">
      <dgm:prSet/>
      <dgm:spPr/>
      <dgm:t>
        <a:bodyPr/>
        <a:lstStyle/>
        <a:p>
          <a:endParaRPr lang="en-US"/>
        </a:p>
      </dgm:t>
    </dgm:pt>
    <dgm:pt modelId="{8DECD27F-3599-439D-83DE-BCBD35853ACA}" type="sibTrans" cxnId="{2FDACD01-ABEA-4238-A224-817BC147BF03}">
      <dgm:prSet phldrT="02" phldr="0">
        <dgm:style>
          <a:lnRef idx="2">
            <a:schemeClr val="accent3"/>
          </a:lnRef>
          <a:fillRef idx="1">
            <a:schemeClr val="lt1"/>
          </a:fillRef>
          <a:effectRef idx="0">
            <a:schemeClr val="accent3"/>
          </a:effectRef>
          <a:fontRef idx="minor">
            <a:schemeClr val="dk1"/>
          </a:fontRef>
        </dgm:style>
      </dgm:prSet>
      <dgm:spPr/>
      <dgm:t>
        <a:bodyPr/>
        <a:lstStyle/>
        <a:p>
          <a:r>
            <a:rPr lang="en-US"/>
            <a:t>02</a:t>
          </a:r>
        </a:p>
      </dgm:t>
    </dgm:pt>
    <dgm:pt modelId="{F30C9D6F-A85E-4EC4-956C-C5A23C683D24}">
      <dgm:prSet>
        <dgm:style>
          <a:lnRef idx="2">
            <a:schemeClr val="accent3"/>
          </a:lnRef>
          <a:fillRef idx="1">
            <a:schemeClr val="lt1"/>
          </a:fillRef>
          <a:effectRef idx="0">
            <a:schemeClr val="accent3"/>
          </a:effectRef>
          <a:fontRef idx="minor">
            <a:schemeClr val="dk1"/>
          </a:fontRef>
        </dgm:style>
      </dgm:prSet>
      <dgm:spPr/>
      <dgm:t>
        <a:bodyPr/>
        <a:lstStyle/>
        <a:p>
          <a:r>
            <a:rPr lang="en-US"/>
            <a:t>Can I pull a list of users from our HR or student systems?</a:t>
          </a:r>
        </a:p>
      </dgm:t>
    </dgm:pt>
    <dgm:pt modelId="{2105348C-1FFC-4F32-BE8C-0FBA3A5CC3E5}" type="parTrans" cxnId="{0AA280B8-F208-44E0-AD47-F9803AC41B21}">
      <dgm:prSet/>
      <dgm:spPr/>
      <dgm:t>
        <a:bodyPr/>
        <a:lstStyle/>
        <a:p>
          <a:endParaRPr lang="en-US"/>
        </a:p>
      </dgm:t>
    </dgm:pt>
    <dgm:pt modelId="{F9B3E3DA-9328-4C43-9027-5803DF25B198}" type="sibTrans" cxnId="{0AA280B8-F208-44E0-AD47-F9803AC41B21}">
      <dgm:prSet phldrT="03" phldr="0">
        <dgm:style>
          <a:lnRef idx="2">
            <a:schemeClr val="accent3"/>
          </a:lnRef>
          <a:fillRef idx="1">
            <a:schemeClr val="lt1"/>
          </a:fillRef>
          <a:effectRef idx="0">
            <a:schemeClr val="accent3"/>
          </a:effectRef>
          <a:fontRef idx="minor">
            <a:schemeClr val="dk1"/>
          </a:fontRef>
        </dgm:style>
      </dgm:prSet>
      <dgm:spPr/>
      <dgm:t>
        <a:bodyPr/>
        <a:lstStyle/>
        <a:p>
          <a:r>
            <a:rPr lang="en-US"/>
            <a:t>03</a:t>
          </a:r>
        </a:p>
      </dgm:t>
    </dgm:pt>
    <dgm:pt modelId="{17E9FAA0-55E7-4821-80EF-DA075FDF3A73}">
      <dgm:prSet>
        <dgm:style>
          <a:lnRef idx="2">
            <a:schemeClr val="accent3"/>
          </a:lnRef>
          <a:fillRef idx="1">
            <a:schemeClr val="lt1"/>
          </a:fillRef>
          <a:effectRef idx="0">
            <a:schemeClr val="accent3"/>
          </a:effectRef>
          <a:fontRef idx="minor">
            <a:schemeClr val="dk1"/>
          </a:fontRef>
        </dgm:style>
      </dgm:prSet>
      <dgm:spPr/>
      <dgm:t>
        <a:bodyPr/>
        <a:lstStyle/>
        <a:p>
          <a:r>
            <a:rPr lang="en-US"/>
            <a:t>Do I want to create accounts for learners or have them create their own?</a:t>
          </a:r>
        </a:p>
      </dgm:t>
    </dgm:pt>
    <dgm:pt modelId="{12A1B3D4-F4F9-4DF4-9345-9D55DC1279B3}" type="sibTrans" cxnId="{672BA3B3-8774-4BA6-9998-5E79658FFA46}">
      <dgm:prSet phldrT="01" phldr="0">
        <dgm:style>
          <a:lnRef idx="2">
            <a:schemeClr val="accent3"/>
          </a:lnRef>
          <a:fillRef idx="1">
            <a:schemeClr val="lt1"/>
          </a:fillRef>
          <a:effectRef idx="0">
            <a:schemeClr val="accent3"/>
          </a:effectRef>
          <a:fontRef idx="minor">
            <a:schemeClr val="dk1"/>
          </a:fontRef>
        </dgm:style>
      </dgm:prSet>
      <dgm:spPr/>
      <dgm:t>
        <a:bodyPr/>
        <a:lstStyle/>
        <a:p>
          <a:r>
            <a:rPr lang="en-US"/>
            <a:t>01</a:t>
          </a:r>
        </a:p>
      </dgm:t>
    </dgm:pt>
    <dgm:pt modelId="{02B14527-1B67-4976-AA49-D964D3BBFC26}" type="parTrans" cxnId="{672BA3B3-8774-4BA6-9998-5E79658FFA46}">
      <dgm:prSet/>
      <dgm:spPr/>
      <dgm:t>
        <a:bodyPr/>
        <a:lstStyle/>
        <a:p>
          <a:endParaRPr lang="en-US"/>
        </a:p>
      </dgm:t>
    </dgm:pt>
    <dgm:pt modelId="{8A80A264-E75B-4139-A55F-3505B081C205}" type="pres">
      <dgm:prSet presAssocID="{738421C0-EF8C-4002-BB72-311061214367}" presName="Name0" presStyleCnt="0">
        <dgm:presLayoutVars>
          <dgm:animLvl val="lvl"/>
          <dgm:resizeHandles val="exact"/>
        </dgm:presLayoutVars>
      </dgm:prSet>
      <dgm:spPr/>
    </dgm:pt>
    <dgm:pt modelId="{DD83E35E-020B-4268-B798-E89004A70988}" type="pres">
      <dgm:prSet presAssocID="{17E9FAA0-55E7-4821-80EF-DA075FDF3A73}" presName="compositeNode" presStyleCnt="0">
        <dgm:presLayoutVars>
          <dgm:bulletEnabled val="1"/>
        </dgm:presLayoutVars>
      </dgm:prSet>
      <dgm:spPr/>
    </dgm:pt>
    <dgm:pt modelId="{6B8C3B51-85B4-4B09-9E0D-9C63CCB7D879}" type="pres">
      <dgm:prSet presAssocID="{17E9FAA0-55E7-4821-80EF-DA075FDF3A73}" presName="bgRect" presStyleLbl="alignNode1" presStyleIdx="0" presStyleCnt="3"/>
      <dgm:spPr/>
    </dgm:pt>
    <dgm:pt modelId="{0E0617AE-B0F4-4528-991F-261CAC424C92}" type="pres">
      <dgm:prSet presAssocID="{12A1B3D4-F4F9-4DF4-9345-9D55DC1279B3}" presName="sibTransNodeRect" presStyleLbl="alignNode1" presStyleIdx="0" presStyleCnt="3">
        <dgm:presLayoutVars>
          <dgm:chMax val="0"/>
          <dgm:bulletEnabled val="1"/>
        </dgm:presLayoutVars>
      </dgm:prSet>
      <dgm:spPr/>
    </dgm:pt>
    <dgm:pt modelId="{85A86E49-3689-4A4D-98EB-60CEC81575A3}" type="pres">
      <dgm:prSet presAssocID="{17E9FAA0-55E7-4821-80EF-DA075FDF3A73}" presName="nodeRect" presStyleLbl="alignNode1" presStyleIdx="0" presStyleCnt="3">
        <dgm:presLayoutVars>
          <dgm:bulletEnabled val="1"/>
        </dgm:presLayoutVars>
      </dgm:prSet>
      <dgm:spPr/>
    </dgm:pt>
    <dgm:pt modelId="{93990BB4-91AE-436B-AB1F-F34C794CCFBB}" type="pres">
      <dgm:prSet presAssocID="{12A1B3D4-F4F9-4DF4-9345-9D55DC1279B3}" presName="sibTrans" presStyleCnt="0"/>
      <dgm:spPr/>
    </dgm:pt>
    <dgm:pt modelId="{B311A41A-3F2D-4B8F-A351-078FC4485C3B}" type="pres">
      <dgm:prSet presAssocID="{26897303-C69B-424A-BD63-28FFD577B794}" presName="compositeNode" presStyleCnt="0">
        <dgm:presLayoutVars>
          <dgm:bulletEnabled val="1"/>
        </dgm:presLayoutVars>
      </dgm:prSet>
      <dgm:spPr/>
    </dgm:pt>
    <dgm:pt modelId="{5D54F0F3-08E3-4433-9045-DAC7A90E2282}" type="pres">
      <dgm:prSet presAssocID="{26897303-C69B-424A-BD63-28FFD577B794}" presName="bgRect" presStyleLbl="alignNode1" presStyleIdx="1" presStyleCnt="3"/>
      <dgm:spPr/>
    </dgm:pt>
    <dgm:pt modelId="{B1A8AE68-AD9B-46ED-B28E-C8F505D9E818}" type="pres">
      <dgm:prSet presAssocID="{8DECD27F-3599-439D-83DE-BCBD35853ACA}" presName="sibTransNodeRect" presStyleLbl="alignNode1" presStyleIdx="1" presStyleCnt="3">
        <dgm:presLayoutVars>
          <dgm:chMax val="0"/>
          <dgm:bulletEnabled val="1"/>
        </dgm:presLayoutVars>
      </dgm:prSet>
      <dgm:spPr/>
    </dgm:pt>
    <dgm:pt modelId="{60B85641-C410-4A92-8084-320A4D186FDD}" type="pres">
      <dgm:prSet presAssocID="{26897303-C69B-424A-BD63-28FFD577B794}" presName="nodeRect" presStyleLbl="alignNode1" presStyleIdx="1" presStyleCnt="3">
        <dgm:presLayoutVars>
          <dgm:bulletEnabled val="1"/>
        </dgm:presLayoutVars>
      </dgm:prSet>
      <dgm:spPr/>
    </dgm:pt>
    <dgm:pt modelId="{67D2A4F5-BF85-43E1-BCC5-7DAA42DFC57A}" type="pres">
      <dgm:prSet presAssocID="{8DECD27F-3599-439D-83DE-BCBD35853ACA}" presName="sibTrans" presStyleCnt="0"/>
      <dgm:spPr/>
    </dgm:pt>
    <dgm:pt modelId="{FF7B035C-A584-4367-9DC5-3F4E509BF247}" type="pres">
      <dgm:prSet presAssocID="{F30C9D6F-A85E-4EC4-956C-C5A23C683D24}" presName="compositeNode" presStyleCnt="0">
        <dgm:presLayoutVars>
          <dgm:bulletEnabled val="1"/>
        </dgm:presLayoutVars>
      </dgm:prSet>
      <dgm:spPr/>
    </dgm:pt>
    <dgm:pt modelId="{8136C607-839C-4FFB-A530-BCB92537AC9D}" type="pres">
      <dgm:prSet presAssocID="{F30C9D6F-A85E-4EC4-956C-C5A23C683D24}" presName="bgRect" presStyleLbl="alignNode1" presStyleIdx="2" presStyleCnt="3"/>
      <dgm:spPr/>
    </dgm:pt>
    <dgm:pt modelId="{27C2ED1D-2D64-4A63-918F-C19A0D1CD94A}" type="pres">
      <dgm:prSet presAssocID="{F9B3E3DA-9328-4C43-9027-5803DF25B198}" presName="sibTransNodeRect" presStyleLbl="alignNode1" presStyleIdx="2" presStyleCnt="3">
        <dgm:presLayoutVars>
          <dgm:chMax val="0"/>
          <dgm:bulletEnabled val="1"/>
        </dgm:presLayoutVars>
      </dgm:prSet>
      <dgm:spPr/>
    </dgm:pt>
    <dgm:pt modelId="{AD07A4EE-E0A0-4110-B282-B6D68187229F}" type="pres">
      <dgm:prSet presAssocID="{F30C9D6F-A85E-4EC4-956C-C5A23C683D24}" presName="nodeRect" presStyleLbl="alignNode1" presStyleIdx="2" presStyleCnt="3">
        <dgm:presLayoutVars>
          <dgm:bulletEnabled val="1"/>
        </dgm:presLayoutVars>
      </dgm:prSet>
      <dgm:spPr/>
    </dgm:pt>
  </dgm:ptLst>
  <dgm:cxnLst>
    <dgm:cxn modelId="{2FDACD01-ABEA-4238-A224-817BC147BF03}" srcId="{738421C0-EF8C-4002-BB72-311061214367}" destId="{26897303-C69B-424A-BD63-28FFD577B794}" srcOrd="1" destOrd="0" parTransId="{DFCAA834-4B0B-469F-ADA5-928FA02B0ABD}" sibTransId="{8DECD27F-3599-439D-83DE-BCBD35853ACA}"/>
    <dgm:cxn modelId="{F1D99602-19EC-4F54-826B-C6460FE18316}" type="presOf" srcId="{12A1B3D4-F4F9-4DF4-9345-9D55DC1279B3}" destId="{0E0617AE-B0F4-4528-991F-261CAC424C92}" srcOrd="0" destOrd="0" presId="urn:microsoft.com/office/officeart/2016/7/layout/LinearBlockProcessNumbered"/>
    <dgm:cxn modelId="{80CF7713-CFD2-4AC2-BA54-2D981EBE7B5F}" type="presOf" srcId="{17E9FAA0-55E7-4821-80EF-DA075FDF3A73}" destId="{85A86E49-3689-4A4D-98EB-60CEC81575A3}" srcOrd="1" destOrd="0" presId="urn:microsoft.com/office/officeart/2016/7/layout/LinearBlockProcessNumbered"/>
    <dgm:cxn modelId="{BBEFD91E-B06B-4A9B-88A1-7CE90BF13127}" type="presOf" srcId="{26897303-C69B-424A-BD63-28FFD577B794}" destId="{60B85641-C410-4A92-8084-320A4D186FDD}" srcOrd="1" destOrd="0" presId="urn:microsoft.com/office/officeart/2016/7/layout/LinearBlockProcessNumbered"/>
    <dgm:cxn modelId="{4E59B24A-09A1-49E3-B704-334FFE23CB06}" type="presOf" srcId="{F30C9D6F-A85E-4EC4-956C-C5A23C683D24}" destId="{AD07A4EE-E0A0-4110-B282-B6D68187229F}" srcOrd="1" destOrd="0" presId="urn:microsoft.com/office/officeart/2016/7/layout/LinearBlockProcessNumbered"/>
    <dgm:cxn modelId="{692B7E4D-8917-47B8-B888-BCA7459BB8F0}" type="presOf" srcId="{17E9FAA0-55E7-4821-80EF-DA075FDF3A73}" destId="{6B8C3B51-85B4-4B09-9E0D-9C63CCB7D879}" srcOrd="0" destOrd="0" presId="urn:microsoft.com/office/officeart/2016/7/layout/LinearBlockProcessNumbered"/>
    <dgm:cxn modelId="{6F358052-098D-4EA8-BAC8-3CF54CD1FE90}" type="presOf" srcId="{F30C9D6F-A85E-4EC4-956C-C5A23C683D24}" destId="{8136C607-839C-4FFB-A530-BCB92537AC9D}" srcOrd="0" destOrd="0" presId="urn:microsoft.com/office/officeart/2016/7/layout/LinearBlockProcessNumbered"/>
    <dgm:cxn modelId="{35438089-ACE1-4960-B278-471B3153E473}" type="presOf" srcId="{738421C0-EF8C-4002-BB72-311061214367}" destId="{8A80A264-E75B-4139-A55F-3505B081C205}" srcOrd="0" destOrd="0" presId="urn:microsoft.com/office/officeart/2016/7/layout/LinearBlockProcessNumbered"/>
    <dgm:cxn modelId="{4594588E-DBB4-4350-B033-480D901251F6}" type="presOf" srcId="{F9B3E3DA-9328-4C43-9027-5803DF25B198}" destId="{27C2ED1D-2D64-4A63-918F-C19A0D1CD94A}" srcOrd="0" destOrd="0" presId="urn:microsoft.com/office/officeart/2016/7/layout/LinearBlockProcessNumbered"/>
    <dgm:cxn modelId="{5FACB8AB-5270-459B-A50C-F8992E3C57E5}" type="presOf" srcId="{26897303-C69B-424A-BD63-28FFD577B794}" destId="{5D54F0F3-08E3-4433-9045-DAC7A90E2282}" srcOrd="0" destOrd="0" presId="urn:microsoft.com/office/officeart/2016/7/layout/LinearBlockProcessNumbered"/>
    <dgm:cxn modelId="{672BA3B3-8774-4BA6-9998-5E79658FFA46}" srcId="{738421C0-EF8C-4002-BB72-311061214367}" destId="{17E9FAA0-55E7-4821-80EF-DA075FDF3A73}" srcOrd="0" destOrd="0" parTransId="{02B14527-1B67-4976-AA49-D964D3BBFC26}" sibTransId="{12A1B3D4-F4F9-4DF4-9345-9D55DC1279B3}"/>
    <dgm:cxn modelId="{0AA280B8-F208-44E0-AD47-F9803AC41B21}" srcId="{738421C0-EF8C-4002-BB72-311061214367}" destId="{F30C9D6F-A85E-4EC4-956C-C5A23C683D24}" srcOrd="2" destOrd="0" parTransId="{2105348C-1FFC-4F32-BE8C-0FBA3A5CC3E5}" sibTransId="{F9B3E3DA-9328-4C43-9027-5803DF25B198}"/>
    <dgm:cxn modelId="{FFFABEBE-11F8-4329-B5AA-2854815FA6BE}" type="presOf" srcId="{8DECD27F-3599-439D-83DE-BCBD35853ACA}" destId="{B1A8AE68-AD9B-46ED-B28E-C8F505D9E818}" srcOrd="0" destOrd="0" presId="urn:microsoft.com/office/officeart/2016/7/layout/LinearBlockProcessNumbered"/>
    <dgm:cxn modelId="{2235DC06-F6A1-4413-A89F-433C4E84EA5E}" type="presParOf" srcId="{8A80A264-E75B-4139-A55F-3505B081C205}" destId="{DD83E35E-020B-4268-B798-E89004A70988}" srcOrd="0" destOrd="0" presId="urn:microsoft.com/office/officeart/2016/7/layout/LinearBlockProcessNumbered"/>
    <dgm:cxn modelId="{81D20D1B-F087-4284-9910-D4583E50AFF0}" type="presParOf" srcId="{DD83E35E-020B-4268-B798-E89004A70988}" destId="{6B8C3B51-85B4-4B09-9E0D-9C63CCB7D879}" srcOrd="0" destOrd="0" presId="urn:microsoft.com/office/officeart/2016/7/layout/LinearBlockProcessNumbered"/>
    <dgm:cxn modelId="{1C48314E-64EA-4B92-BCDE-1E0369DBD4AA}" type="presParOf" srcId="{DD83E35E-020B-4268-B798-E89004A70988}" destId="{0E0617AE-B0F4-4528-991F-261CAC424C92}" srcOrd="1" destOrd="0" presId="urn:microsoft.com/office/officeart/2016/7/layout/LinearBlockProcessNumbered"/>
    <dgm:cxn modelId="{02C5D9D4-1A1F-483B-8ACC-BF31C2073E24}" type="presParOf" srcId="{DD83E35E-020B-4268-B798-E89004A70988}" destId="{85A86E49-3689-4A4D-98EB-60CEC81575A3}" srcOrd="2" destOrd="0" presId="urn:microsoft.com/office/officeart/2016/7/layout/LinearBlockProcessNumbered"/>
    <dgm:cxn modelId="{EAB417A9-E811-46EC-86C3-3EA4511A2760}" type="presParOf" srcId="{8A80A264-E75B-4139-A55F-3505B081C205}" destId="{93990BB4-91AE-436B-AB1F-F34C794CCFBB}" srcOrd="1" destOrd="0" presId="urn:microsoft.com/office/officeart/2016/7/layout/LinearBlockProcessNumbered"/>
    <dgm:cxn modelId="{79DB5A3F-A6BF-4AE8-BB8C-1D186026B67D}" type="presParOf" srcId="{8A80A264-E75B-4139-A55F-3505B081C205}" destId="{B311A41A-3F2D-4B8F-A351-078FC4485C3B}" srcOrd="2" destOrd="0" presId="urn:microsoft.com/office/officeart/2016/7/layout/LinearBlockProcessNumbered"/>
    <dgm:cxn modelId="{1FD9E9DE-F73B-4BE6-B5A5-5648F5573DC7}" type="presParOf" srcId="{B311A41A-3F2D-4B8F-A351-078FC4485C3B}" destId="{5D54F0F3-08E3-4433-9045-DAC7A90E2282}" srcOrd="0" destOrd="0" presId="urn:microsoft.com/office/officeart/2016/7/layout/LinearBlockProcessNumbered"/>
    <dgm:cxn modelId="{EAE21713-4FC7-4BAC-979E-3DB1E2FAABD0}" type="presParOf" srcId="{B311A41A-3F2D-4B8F-A351-078FC4485C3B}" destId="{B1A8AE68-AD9B-46ED-B28E-C8F505D9E818}" srcOrd="1" destOrd="0" presId="urn:microsoft.com/office/officeart/2016/7/layout/LinearBlockProcessNumbered"/>
    <dgm:cxn modelId="{4250C772-E472-4DC8-A604-656AA20335C8}" type="presParOf" srcId="{B311A41A-3F2D-4B8F-A351-078FC4485C3B}" destId="{60B85641-C410-4A92-8084-320A4D186FDD}" srcOrd="2" destOrd="0" presId="urn:microsoft.com/office/officeart/2016/7/layout/LinearBlockProcessNumbered"/>
    <dgm:cxn modelId="{8C21EFA7-4D66-4BD9-8B8C-F5ABF50BB529}" type="presParOf" srcId="{8A80A264-E75B-4139-A55F-3505B081C205}" destId="{67D2A4F5-BF85-43E1-BCC5-7DAA42DFC57A}" srcOrd="3" destOrd="0" presId="urn:microsoft.com/office/officeart/2016/7/layout/LinearBlockProcessNumbered"/>
    <dgm:cxn modelId="{EDB872B0-D119-4A0F-AC47-0958EB2951CC}" type="presParOf" srcId="{8A80A264-E75B-4139-A55F-3505B081C205}" destId="{FF7B035C-A584-4367-9DC5-3F4E509BF247}" srcOrd="4" destOrd="0" presId="urn:microsoft.com/office/officeart/2016/7/layout/LinearBlockProcessNumbered"/>
    <dgm:cxn modelId="{1DC74BB7-0A75-466E-ADDB-E42EB81DAABA}" type="presParOf" srcId="{FF7B035C-A584-4367-9DC5-3F4E509BF247}" destId="{8136C607-839C-4FFB-A530-BCB92537AC9D}" srcOrd="0" destOrd="0" presId="urn:microsoft.com/office/officeart/2016/7/layout/LinearBlockProcessNumbered"/>
    <dgm:cxn modelId="{289BB90D-B0DC-479A-ACE8-2F1E40BC79D0}" type="presParOf" srcId="{FF7B035C-A584-4367-9DC5-3F4E509BF247}" destId="{27C2ED1D-2D64-4A63-918F-C19A0D1CD94A}" srcOrd="1" destOrd="0" presId="urn:microsoft.com/office/officeart/2016/7/layout/LinearBlockProcessNumbered"/>
    <dgm:cxn modelId="{78B709CD-D620-4356-B6E4-243A604D5F72}" type="presParOf" srcId="{FF7B035C-A584-4367-9DC5-3F4E509BF247}" destId="{AD07A4EE-E0A0-4110-B282-B6D68187229F}"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1930B5-6A5D-4CDC-87AA-483D0A3231C7}"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11703EA-5147-4A34-B23B-0B6CEE64A4C3}">
      <dgm:prSet/>
      <dgm:spPr/>
      <dgm:t>
        <a:bodyPr/>
        <a:lstStyle/>
        <a:p>
          <a:r>
            <a:rPr lang="en-US"/>
            <a:t>Unknown or frequently changing populations like volunteers or new hires</a:t>
          </a:r>
        </a:p>
      </dgm:t>
    </dgm:pt>
    <dgm:pt modelId="{0E6D6573-AB71-4B3C-9C9D-410FD35DBB35}" type="parTrans" cxnId="{16D654CC-647C-4140-BAFB-2036051AC8D5}">
      <dgm:prSet/>
      <dgm:spPr/>
      <dgm:t>
        <a:bodyPr/>
        <a:lstStyle/>
        <a:p>
          <a:endParaRPr lang="en-US"/>
        </a:p>
      </dgm:t>
    </dgm:pt>
    <dgm:pt modelId="{05989813-D454-4A44-8A98-2DE3BA81804D}" type="sibTrans" cxnId="{16D654CC-647C-4140-BAFB-2036051AC8D5}">
      <dgm:prSet/>
      <dgm:spPr/>
      <dgm:t>
        <a:bodyPr/>
        <a:lstStyle/>
        <a:p>
          <a:endParaRPr lang="en-US"/>
        </a:p>
      </dgm:t>
    </dgm:pt>
    <dgm:pt modelId="{6E7CA4E1-E3F6-4411-9226-EA4F3F67E338}">
      <dgm:prSet/>
      <dgm:spPr/>
      <dgm:t>
        <a:bodyPr/>
        <a:lstStyle/>
        <a:p>
          <a:r>
            <a:rPr lang="en-US"/>
            <a:t>Opt-in training like driver authorization</a:t>
          </a:r>
        </a:p>
      </dgm:t>
    </dgm:pt>
    <dgm:pt modelId="{93A339DC-E72A-4F5B-AD3A-60342AC3ACDD}" type="parTrans" cxnId="{54B535C8-505C-499D-A683-E5C021B708C5}">
      <dgm:prSet/>
      <dgm:spPr/>
      <dgm:t>
        <a:bodyPr/>
        <a:lstStyle/>
        <a:p>
          <a:endParaRPr lang="en-US"/>
        </a:p>
      </dgm:t>
    </dgm:pt>
    <dgm:pt modelId="{02E2FB3D-B8E4-4814-8AB5-92F10E46BBDC}" type="sibTrans" cxnId="{54B535C8-505C-499D-A683-E5C021B708C5}">
      <dgm:prSet/>
      <dgm:spPr/>
      <dgm:t>
        <a:bodyPr/>
        <a:lstStyle/>
        <a:p>
          <a:endParaRPr lang="en-US"/>
        </a:p>
      </dgm:t>
    </dgm:pt>
    <dgm:pt modelId="{C1187348-6569-49E6-BD95-6840604E1022}">
      <dgm:prSet/>
      <dgm:spPr/>
      <dgm:t>
        <a:bodyPr/>
        <a:lstStyle/>
        <a:p>
          <a:pPr algn="ctr"/>
          <a:r>
            <a:rPr lang="en-US"/>
            <a:t>Limitations</a:t>
          </a:r>
        </a:p>
      </dgm:t>
    </dgm:pt>
    <dgm:pt modelId="{A3B8C0BD-7501-46D3-AE4C-509E0DC61C37}" type="parTrans" cxnId="{BCC05539-926B-42D1-B7D2-ECF48E565C98}">
      <dgm:prSet/>
      <dgm:spPr/>
      <dgm:t>
        <a:bodyPr/>
        <a:lstStyle/>
        <a:p>
          <a:endParaRPr lang="en-US"/>
        </a:p>
      </dgm:t>
    </dgm:pt>
    <dgm:pt modelId="{495B2DC2-9084-4B8D-A4C5-9AB74FB30341}" type="sibTrans" cxnId="{BCC05539-926B-42D1-B7D2-ECF48E565C98}">
      <dgm:prSet/>
      <dgm:spPr/>
      <dgm:t>
        <a:bodyPr/>
        <a:lstStyle/>
        <a:p>
          <a:endParaRPr lang="en-US"/>
        </a:p>
      </dgm:t>
    </dgm:pt>
    <dgm:pt modelId="{0AD1FBC4-AF1D-4F80-B2D5-FC00147DD20A}">
      <dgm:prSet/>
      <dgm:spPr/>
      <dgm:t>
        <a:bodyPr/>
        <a:lstStyle/>
        <a:p>
          <a:r>
            <a:rPr lang="en-US"/>
            <a:t>Learners aren’t trackable until they create an account</a:t>
          </a:r>
        </a:p>
      </dgm:t>
    </dgm:pt>
    <dgm:pt modelId="{6DA55CC1-5075-404E-835F-787DCF754341}" type="parTrans" cxnId="{E80EB3DF-17EB-40C1-A6C3-92E2EEABFBAA}">
      <dgm:prSet/>
      <dgm:spPr/>
      <dgm:t>
        <a:bodyPr/>
        <a:lstStyle/>
        <a:p>
          <a:endParaRPr lang="en-US"/>
        </a:p>
      </dgm:t>
    </dgm:pt>
    <dgm:pt modelId="{130A000B-ED5A-47E8-93E7-84A87C890A27}" type="sibTrans" cxnId="{E80EB3DF-17EB-40C1-A6C3-92E2EEABFBAA}">
      <dgm:prSet/>
      <dgm:spPr/>
      <dgm:t>
        <a:bodyPr/>
        <a:lstStyle/>
        <a:p>
          <a:endParaRPr lang="en-US"/>
        </a:p>
      </dgm:t>
    </dgm:pt>
    <dgm:pt modelId="{EADE8375-427B-4436-A0BA-EF1C1ECDCB99}">
      <dgm:prSet/>
      <dgm:spPr/>
      <dgm:t>
        <a:bodyPr/>
        <a:lstStyle/>
        <a:p>
          <a:r>
            <a:rPr lang="en-US"/>
            <a:t>You can’t control what email address or name they use</a:t>
          </a:r>
        </a:p>
      </dgm:t>
    </dgm:pt>
    <dgm:pt modelId="{A47B416B-E704-45E4-AA16-321CDF712A90}" type="parTrans" cxnId="{5EFB809D-6259-46C7-B13C-F6FDC51601BC}">
      <dgm:prSet/>
      <dgm:spPr/>
      <dgm:t>
        <a:bodyPr/>
        <a:lstStyle/>
        <a:p>
          <a:endParaRPr lang="en-US"/>
        </a:p>
      </dgm:t>
    </dgm:pt>
    <dgm:pt modelId="{CA7B13A8-17AD-4059-841A-691FE99E000D}" type="sibTrans" cxnId="{5EFB809D-6259-46C7-B13C-F6FDC51601BC}">
      <dgm:prSet/>
      <dgm:spPr/>
      <dgm:t>
        <a:bodyPr/>
        <a:lstStyle/>
        <a:p>
          <a:endParaRPr lang="en-US"/>
        </a:p>
      </dgm:t>
    </dgm:pt>
    <dgm:pt modelId="{DBF5F495-4EBF-409C-B8B8-E09EA66F1DEB}">
      <dgm:prSet/>
      <dgm:spPr/>
      <dgm:t>
        <a:bodyPr/>
        <a:lstStyle/>
        <a:p>
          <a:pPr algn="ctr"/>
          <a:r>
            <a:rPr lang="en-US"/>
            <a:t>Recommended Use</a:t>
          </a:r>
        </a:p>
      </dgm:t>
    </dgm:pt>
    <dgm:pt modelId="{5B98D805-B9D9-482E-8CB9-D608303F7D74}" type="sibTrans" cxnId="{054F9D96-29B9-4DCD-8F88-9EAE4E65EDE6}">
      <dgm:prSet/>
      <dgm:spPr/>
      <dgm:t>
        <a:bodyPr/>
        <a:lstStyle/>
        <a:p>
          <a:endParaRPr lang="en-US"/>
        </a:p>
      </dgm:t>
    </dgm:pt>
    <dgm:pt modelId="{06275262-E4EC-48CE-B67A-D2E5C6D082BA}" type="parTrans" cxnId="{054F9D96-29B9-4DCD-8F88-9EAE4E65EDE6}">
      <dgm:prSet/>
      <dgm:spPr/>
      <dgm:t>
        <a:bodyPr/>
        <a:lstStyle/>
        <a:p>
          <a:endParaRPr lang="en-US"/>
        </a:p>
      </dgm:t>
    </dgm:pt>
    <dgm:pt modelId="{C8EF859D-FB1D-433B-9431-D7E0DB88008F}" type="pres">
      <dgm:prSet presAssocID="{B41930B5-6A5D-4CDC-87AA-483D0A3231C7}" presName="Name0" presStyleCnt="0">
        <dgm:presLayoutVars>
          <dgm:dir/>
          <dgm:animLvl val="lvl"/>
          <dgm:resizeHandles val="exact"/>
        </dgm:presLayoutVars>
      </dgm:prSet>
      <dgm:spPr/>
    </dgm:pt>
    <dgm:pt modelId="{5219642E-E7BC-4DCB-BA95-EF1959C62B24}" type="pres">
      <dgm:prSet presAssocID="{DBF5F495-4EBF-409C-B8B8-E09EA66F1DEB}" presName="composite" presStyleCnt="0"/>
      <dgm:spPr/>
    </dgm:pt>
    <dgm:pt modelId="{84E9B3DA-8B90-4022-99FA-5004AEE25BEF}" type="pres">
      <dgm:prSet presAssocID="{DBF5F495-4EBF-409C-B8B8-E09EA66F1DEB}" presName="parTx" presStyleLbl="alignNode1" presStyleIdx="0" presStyleCnt="2">
        <dgm:presLayoutVars>
          <dgm:chMax val="0"/>
          <dgm:chPref val="0"/>
          <dgm:bulletEnabled val="1"/>
        </dgm:presLayoutVars>
      </dgm:prSet>
      <dgm:spPr/>
    </dgm:pt>
    <dgm:pt modelId="{D6FDFDE2-8F63-4F0A-808A-B4183E65EF6F}" type="pres">
      <dgm:prSet presAssocID="{DBF5F495-4EBF-409C-B8B8-E09EA66F1DEB}" presName="desTx" presStyleLbl="alignAccFollowNode1" presStyleIdx="0" presStyleCnt="2">
        <dgm:presLayoutVars>
          <dgm:bulletEnabled val="1"/>
        </dgm:presLayoutVars>
      </dgm:prSet>
      <dgm:spPr/>
    </dgm:pt>
    <dgm:pt modelId="{AAF52630-CCC7-4D47-B12E-E2A5370B8B9A}" type="pres">
      <dgm:prSet presAssocID="{5B98D805-B9D9-482E-8CB9-D608303F7D74}" presName="space" presStyleCnt="0"/>
      <dgm:spPr/>
    </dgm:pt>
    <dgm:pt modelId="{FE459305-EAA4-4758-B1D0-FC5C71E8149D}" type="pres">
      <dgm:prSet presAssocID="{C1187348-6569-49E6-BD95-6840604E1022}" presName="composite" presStyleCnt="0"/>
      <dgm:spPr/>
    </dgm:pt>
    <dgm:pt modelId="{F2F0B603-C0EA-428D-8E0F-87B490ECECA2}" type="pres">
      <dgm:prSet presAssocID="{C1187348-6569-49E6-BD95-6840604E1022}" presName="parTx" presStyleLbl="alignNode1" presStyleIdx="1" presStyleCnt="2">
        <dgm:presLayoutVars>
          <dgm:chMax val="0"/>
          <dgm:chPref val="0"/>
          <dgm:bulletEnabled val="1"/>
        </dgm:presLayoutVars>
      </dgm:prSet>
      <dgm:spPr/>
    </dgm:pt>
    <dgm:pt modelId="{42E19FF2-821E-4F74-91AC-375C7278D4AA}" type="pres">
      <dgm:prSet presAssocID="{C1187348-6569-49E6-BD95-6840604E1022}" presName="desTx" presStyleLbl="alignAccFollowNode1" presStyleIdx="1" presStyleCnt="2">
        <dgm:presLayoutVars>
          <dgm:bulletEnabled val="1"/>
        </dgm:presLayoutVars>
      </dgm:prSet>
      <dgm:spPr/>
    </dgm:pt>
  </dgm:ptLst>
  <dgm:cxnLst>
    <dgm:cxn modelId="{E76E7A01-31E1-43C8-B10C-CABD35CE01B3}" type="presOf" srcId="{C1187348-6569-49E6-BD95-6840604E1022}" destId="{F2F0B603-C0EA-428D-8E0F-87B490ECECA2}" srcOrd="0" destOrd="0" presId="urn:microsoft.com/office/officeart/2005/8/layout/hList1"/>
    <dgm:cxn modelId="{259C2016-CCFD-48D1-A089-F1CE0612A0D8}" type="presOf" srcId="{6E7CA4E1-E3F6-4411-9226-EA4F3F67E338}" destId="{D6FDFDE2-8F63-4F0A-808A-B4183E65EF6F}" srcOrd="0" destOrd="1" presId="urn:microsoft.com/office/officeart/2005/8/layout/hList1"/>
    <dgm:cxn modelId="{767D2A2D-D6F3-4677-8107-C03E2180735C}" type="presOf" srcId="{B41930B5-6A5D-4CDC-87AA-483D0A3231C7}" destId="{C8EF859D-FB1D-433B-9431-D7E0DB88008F}" srcOrd="0" destOrd="0" presId="urn:microsoft.com/office/officeart/2005/8/layout/hList1"/>
    <dgm:cxn modelId="{BCC05539-926B-42D1-B7D2-ECF48E565C98}" srcId="{B41930B5-6A5D-4CDC-87AA-483D0A3231C7}" destId="{C1187348-6569-49E6-BD95-6840604E1022}" srcOrd="1" destOrd="0" parTransId="{A3B8C0BD-7501-46D3-AE4C-509E0DC61C37}" sibTransId="{495B2DC2-9084-4B8D-A4C5-9AB74FB30341}"/>
    <dgm:cxn modelId="{81D36195-3B5C-48ED-993E-F7579657C49A}" type="presOf" srcId="{DBF5F495-4EBF-409C-B8B8-E09EA66F1DEB}" destId="{84E9B3DA-8B90-4022-99FA-5004AEE25BEF}" srcOrd="0" destOrd="0" presId="urn:microsoft.com/office/officeart/2005/8/layout/hList1"/>
    <dgm:cxn modelId="{1AA65F96-9F27-4B01-B786-1E1175654397}" type="presOf" srcId="{0AD1FBC4-AF1D-4F80-B2D5-FC00147DD20A}" destId="{42E19FF2-821E-4F74-91AC-375C7278D4AA}" srcOrd="0" destOrd="0" presId="urn:microsoft.com/office/officeart/2005/8/layout/hList1"/>
    <dgm:cxn modelId="{054F9D96-29B9-4DCD-8F88-9EAE4E65EDE6}" srcId="{B41930B5-6A5D-4CDC-87AA-483D0A3231C7}" destId="{DBF5F495-4EBF-409C-B8B8-E09EA66F1DEB}" srcOrd="0" destOrd="0" parTransId="{06275262-E4EC-48CE-B67A-D2E5C6D082BA}" sibTransId="{5B98D805-B9D9-482E-8CB9-D608303F7D74}"/>
    <dgm:cxn modelId="{5EFB809D-6259-46C7-B13C-F6FDC51601BC}" srcId="{C1187348-6569-49E6-BD95-6840604E1022}" destId="{EADE8375-427B-4436-A0BA-EF1C1ECDCB99}" srcOrd="1" destOrd="0" parTransId="{A47B416B-E704-45E4-AA16-321CDF712A90}" sibTransId="{CA7B13A8-17AD-4059-841A-691FE99E000D}"/>
    <dgm:cxn modelId="{2730DDB0-66C1-4075-A903-9682BA24F98E}" type="presOf" srcId="{EADE8375-427B-4436-A0BA-EF1C1ECDCB99}" destId="{42E19FF2-821E-4F74-91AC-375C7278D4AA}" srcOrd="0" destOrd="1" presId="urn:microsoft.com/office/officeart/2005/8/layout/hList1"/>
    <dgm:cxn modelId="{BE4DBFB5-842A-472E-B815-481F78FB6689}" type="presOf" srcId="{411703EA-5147-4A34-B23B-0B6CEE64A4C3}" destId="{D6FDFDE2-8F63-4F0A-808A-B4183E65EF6F}" srcOrd="0" destOrd="0" presId="urn:microsoft.com/office/officeart/2005/8/layout/hList1"/>
    <dgm:cxn modelId="{54B535C8-505C-499D-A683-E5C021B708C5}" srcId="{DBF5F495-4EBF-409C-B8B8-E09EA66F1DEB}" destId="{6E7CA4E1-E3F6-4411-9226-EA4F3F67E338}" srcOrd="1" destOrd="0" parTransId="{93A339DC-E72A-4F5B-AD3A-60342AC3ACDD}" sibTransId="{02E2FB3D-B8E4-4814-8AB5-92F10E46BBDC}"/>
    <dgm:cxn modelId="{16D654CC-647C-4140-BAFB-2036051AC8D5}" srcId="{DBF5F495-4EBF-409C-B8B8-E09EA66F1DEB}" destId="{411703EA-5147-4A34-B23B-0B6CEE64A4C3}" srcOrd="0" destOrd="0" parTransId="{0E6D6573-AB71-4B3C-9C9D-410FD35DBB35}" sibTransId="{05989813-D454-4A44-8A98-2DE3BA81804D}"/>
    <dgm:cxn modelId="{E80EB3DF-17EB-40C1-A6C3-92E2EEABFBAA}" srcId="{C1187348-6569-49E6-BD95-6840604E1022}" destId="{0AD1FBC4-AF1D-4F80-B2D5-FC00147DD20A}" srcOrd="0" destOrd="0" parTransId="{6DA55CC1-5075-404E-835F-787DCF754341}" sibTransId="{130A000B-ED5A-47E8-93E7-84A87C890A27}"/>
    <dgm:cxn modelId="{61FCCF23-768C-4F7B-A62F-8D5D11E29148}" type="presParOf" srcId="{C8EF859D-FB1D-433B-9431-D7E0DB88008F}" destId="{5219642E-E7BC-4DCB-BA95-EF1959C62B24}" srcOrd="0" destOrd="0" presId="urn:microsoft.com/office/officeart/2005/8/layout/hList1"/>
    <dgm:cxn modelId="{B68B5519-0726-47F1-97DC-8C67251A96A7}" type="presParOf" srcId="{5219642E-E7BC-4DCB-BA95-EF1959C62B24}" destId="{84E9B3DA-8B90-4022-99FA-5004AEE25BEF}" srcOrd="0" destOrd="0" presId="urn:microsoft.com/office/officeart/2005/8/layout/hList1"/>
    <dgm:cxn modelId="{27AE80B4-B551-47EF-98E5-52F1FE7D755E}" type="presParOf" srcId="{5219642E-E7BC-4DCB-BA95-EF1959C62B24}" destId="{D6FDFDE2-8F63-4F0A-808A-B4183E65EF6F}" srcOrd="1" destOrd="0" presId="urn:microsoft.com/office/officeart/2005/8/layout/hList1"/>
    <dgm:cxn modelId="{CC555F81-45F5-4055-B16E-271F9E267982}" type="presParOf" srcId="{C8EF859D-FB1D-433B-9431-D7E0DB88008F}" destId="{AAF52630-CCC7-4D47-B12E-E2A5370B8B9A}" srcOrd="1" destOrd="0" presId="urn:microsoft.com/office/officeart/2005/8/layout/hList1"/>
    <dgm:cxn modelId="{24C92FC3-CE58-42DE-9FCE-0E36417EA6ED}" type="presParOf" srcId="{C8EF859D-FB1D-433B-9431-D7E0DB88008F}" destId="{FE459305-EAA4-4758-B1D0-FC5C71E8149D}" srcOrd="2" destOrd="0" presId="urn:microsoft.com/office/officeart/2005/8/layout/hList1"/>
    <dgm:cxn modelId="{1D646131-0255-44DD-9E04-2EA274470273}" type="presParOf" srcId="{FE459305-EAA4-4758-B1D0-FC5C71E8149D}" destId="{F2F0B603-C0EA-428D-8E0F-87B490ECECA2}" srcOrd="0" destOrd="0" presId="urn:microsoft.com/office/officeart/2005/8/layout/hList1"/>
    <dgm:cxn modelId="{B93EA418-1EBD-46A4-B914-20DB4F45DAB8}" type="presParOf" srcId="{FE459305-EAA4-4758-B1D0-FC5C71E8149D}" destId="{42E19FF2-821E-4F74-91AC-375C7278D4AA}"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1561D6-3A47-45D8-AB58-0216492F692E}" type="doc">
      <dgm:prSet loTypeId="urn:microsoft.com/office/officeart/2005/8/layout/hList1" loCatId="list" qsTypeId="urn:microsoft.com/office/officeart/2005/8/quickstyle/simple1" qsCatId="simple" csTypeId="urn:microsoft.com/office/officeart/2005/8/colors/accent0_3" csCatId="mainScheme"/>
      <dgm:spPr/>
      <dgm:t>
        <a:bodyPr/>
        <a:lstStyle/>
        <a:p>
          <a:endParaRPr lang="en-US"/>
        </a:p>
      </dgm:t>
    </dgm:pt>
    <dgm:pt modelId="{569C67C2-2D66-49EF-B0CE-63A3E232AEE5}">
      <dgm:prSet/>
      <dgm:spPr/>
      <dgm:t>
        <a:bodyPr/>
        <a:lstStyle/>
        <a:p>
          <a:r>
            <a:rPr lang="en-US"/>
            <a:t>Recommended Use</a:t>
          </a:r>
        </a:p>
      </dgm:t>
    </dgm:pt>
    <dgm:pt modelId="{9949DEF2-0711-46BE-BF22-C77803AC9A78}" type="parTrans" cxnId="{04A44827-56B0-4F74-80FF-CC3B617973B4}">
      <dgm:prSet/>
      <dgm:spPr/>
      <dgm:t>
        <a:bodyPr/>
        <a:lstStyle/>
        <a:p>
          <a:endParaRPr lang="en-US"/>
        </a:p>
      </dgm:t>
    </dgm:pt>
    <dgm:pt modelId="{373541AB-075E-48EB-ABA8-3FF713515FFE}" type="sibTrans" cxnId="{04A44827-56B0-4F74-80FF-CC3B617973B4}">
      <dgm:prSet/>
      <dgm:spPr/>
      <dgm:t>
        <a:bodyPr/>
        <a:lstStyle/>
        <a:p>
          <a:endParaRPr lang="en-US"/>
        </a:p>
      </dgm:t>
    </dgm:pt>
    <dgm:pt modelId="{63DAE52A-DAC6-4D2F-988D-4D43AFE4D321}">
      <dgm:prSet/>
      <dgm:spPr/>
      <dgm:t>
        <a:bodyPr/>
        <a:lstStyle/>
        <a:p>
          <a:r>
            <a:rPr lang="en-US"/>
            <a:t>Static or largely static populations like students &amp; employees</a:t>
          </a:r>
        </a:p>
      </dgm:t>
    </dgm:pt>
    <dgm:pt modelId="{AC90ADF6-80C2-4D70-A3C1-CE92DCC13791}" type="parTrans" cxnId="{3F2572FB-7F8C-4C99-9E63-18205B93B7A7}">
      <dgm:prSet/>
      <dgm:spPr/>
      <dgm:t>
        <a:bodyPr/>
        <a:lstStyle/>
        <a:p>
          <a:endParaRPr lang="en-US"/>
        </a:p>
      </dgm:t>
    </dgm:pt>
    <dgm:pt modelId="{CE81CEB5-F61D-4CEC-8389-533A4C8A7549}" type="sibTrans" cxnId="{3F2572FB-7F8C-4C99-9E63-18205B93B7A7}">
      <dgm:prSet/>
      <dgm:spPr/>
      <dgm:t>
        <a:bodyPr/>
        <a:lstStyle/>
        <a:p>
          <a:endParaRPr lang="en-US"/>
        </a:p>
      </dgm:t>
    </dgm:pt>
    <dgm:pt modelId="{4B733CEF-B4A8-41D7-B55A-810FAB54D3CB}">
      <dgm:prSet/>
      <dgm:spPr/>
      <dgm:t>
        <a:bodyPr/>
        <a:lstStyle/>
        <a:p>
          <a:r>
            <a:rPr lang="en-US"/>
            <a:t>Mandated trainings</a:t>
          </a:r>
        </a:p>
      </dgm:t>
    </dgm:pt>
    <dgm:pt modelId="{E70C15D3-1989-4C35-903C-96A2F4357839}" type="parTrans" cxnId="{A0B4A100-E93D-4173-8972-1D545B45011A}">
      <dgm:prSet/>
      <dgm:spPr/>
      <dgm:t>
        <a:bodyPr/>
        <a:lstStyle/>
        <a:p>
          <a:endParaRPr lang="en-US"/>
        </a:p>
      </dgm:t>
    </dgm:pt>
    <dgm:pt modelId="{3B48B2D5-8B27-4686-8591-DC93120F00B7}" type="sibTrans" cxnId="{A0B4A100-E93D-4173-8972-1D545B45011A}">
      <dgm:prSet/>
      <dgm:spPr/>
      <dgm:t>
        <a:bodyPr/>
        <a:lstStyle/>
        <a:p>
          <a:endParaRPr lang="en-US"/>
        </a:p>
      </dgm:t>
    </dgm:pt>
    <dgm:pt modelId="{7B31F2E9-A8B4-4870-8358-170879169045}">
      <dgm:prSet/>
      <dgm:spPr/>
      <dgm:t>
        <a:bodyPr/>
        <a:lstStyle/>
        <a:p>
          <a:r>
            <a:rPr lang="en-US"/>
            <a:t>Large populations (10+)</a:t>
          </a:r>
        </a:p>
      </dgm:t>
    </dgm:pt>
    <dgm:pt modelId="{74D2029E-96A1-46BF-873F-87E0EDA29DEB}" type="parTrans" cxnId="{72CA7A99-3497-4692-A843-E1B00A897E35}">
      <dgm:prSet/>
      <dgm:spPr/>
      <dgm:t>
        <a:bodyPr/>
        <a:lstStyle/>
        <a:p>
          <a:endParaRPr lang="en-US"/>
        </a:p>
      </dgm:t>
    </dgm:pt>
    <dgm:pt modelId="{07DA1090-6254-4E10-97CA-3385BE153F94}" type="sibTrans" cxnId="{72CA7A99-3497-4692-A843-E1B00A897E35}">
      <dgm:prSet/>
      <dgm:spPr/>
      <dgm:t>
        <a:bodyPr/>
        <a:lstStyle/>
        <a:p>
          <a:endParaRPr lang="en-US"/>
        </a:p>
      </dgm:t>
    </dgm:pt>
    <dgm:pt modelId="{FF7CD10E-4AE6-4986-B5C8-50D6170973CB}">
      <dgm:prSet/>
      <dgm:spPr/>
      <dgm:t>
        <a:bodyPr/>
        <a:lstStyle/>
        <a:p>
          <a:r>
            <a:rPr lang="en-US"/>
            <a:t>Adding additional optional profile data (department, role, supervisor, etc)</a:t>
          </a:r>
        </a:p>
      </dgm:t>
    </dgm:pt>
    <dgm:pt modelId="{F2B56115-8273-4552-AD51-449CC3DF7953}" type="parTrans" cxnId="{6A20AF90-D98E-4EA4-AEC5-EFD84E3CF69A}">
      <dgm:prSet/>
      <dgm:spPr/>
      <dgm:t>
        <a:bodyPr/>
        <a:lstStyle/>
        <a:p>
          <a:endParaRPr lang="en-US"/>
        </a:p>
      </dgm:t>
    </dgm:pt>
    <dgm:pt modelId="{2FE36A35-9A8B-46A1-B583-EBB8DE8DD2CE}" type="sibTrans" cxnId="{6A20AF90-D98E-4EA4-AEC5-EFD84E3CF69A}">
      <dgm:prSet/>
      <dgm:spPr/>
      <dgm:t>
        <a:bodyPr/>
        <a:lstStyle/>
        <a:p>
          <a:endParaRPr lang="en-US"/>
        </a:p>
      </dgm:t>
    </dgm:pt>
    <dgm:pt modelId="{F426D008-E7E4-4144-959C-8F2986755E4C}">
      <dgm:prSet/>
      <dgm:spPr/>
      <dgm:t>
        <a:bodyPr/>
        <a:lstStyle/>
        <a:p>
          <a:r>
            <a:rPr lang="en-US"/>
            <a:t>Limitations</a:t>
          </a:r>
        </a:p>
      </dgm:t>
    </dgm:pt>
    <dgm:pt modelId="{5DFD5194-C625-429E-88F4-C8EA5877F98A}" type="parTrans" cxnId="{1688FBB5-5537-43A9-BC69-0FB014670A5E}">
      <dgm:prSet/>
      <dgm:spPr/>
      <dgm:t>
        <a:bodyPr/>
        <a:lstStyle/>
        <a:p>
          <a:endParaRPr lang="en-US"/>
        </a:p>
      </dgm:t>
    </dgm:pt>
    <dgm:pt modelId="{42095643-0FB0-4CDD-8E86-6BDECB3718A9}" type="sibTrans" cxnId="{1688FBB5-5537-43A9-BC69-0FB014670A5E}">
      <dgm:prSet/>
      <dgm:spPr/>
      <dgm:t>
        <a:bodyPr/>
        <a:lstStyle/>
        <a:p>
          <a:endParaRPr lang="en-US"/>
        </a:p>
      </dgm:t>
    </dgm:pt>
    <dgm:pt modelId="{B66F9DE9-D95F-449C-837A-DEA377A6D641}">
      <dgm:prSet/>
      <dgm:spPr/>
      <dgm:t>
        <a:bodyPr/>
        <a:lstStyle/>
        <a:p>
          <a:r>
            <a:rPr lang="en-US"/>
            <a:t>Must be created before announcing the training</a:t>
          </a:r>
        </a:p>
      </dgm:t>
    </dgm:pt>
    <dgm:pt modelId="{D972BADA-8CB6-4396-9F6B-1B07AA64CC42}" type="parTrans" cxnId="{BEF6ECCC-A9D7-458D-B2D0-EEBDF57EF02E}">
      <dgm:prSet/>
      <dgm:spPr/>
      <dgm:t>
        <a:bodyPr/>
        <a:lstStyle/>
        <a:p>
          <a:endParaRPr lang="en-US"/>
        </a:p>
      </dgm:t>
    </dgm:pt>
    <dgm:pt modelId="{9A25A556-41F7-44E0-829D-94638A888651}" type="sibTrans" cxnId="{BEF6ECCC-A9D7-458D-B2D0-EEBDF57EF02E}">
      <dgm:prSet/>
      <dgm:spPr/>
      <dgm:t>
        <a:bodyPr/>
        <a:lstStyle/>
        <a:p>
          <a:endParaRPr lang="en-US"/>
        </a:p>
      </dgm:t>
    </dgm:pt>
    <dgm:pt modelId="{618062C3-6496-4296-919D-6FB2DCE91C2B}">
      <dgm:prSet/>
      <dgm:spPr/>
      <dgm:t>
        <a:bodyPr/>
        <a:lstStyle/>
        <a:p>
          <a:r>
            <a:rPr lang="en-US"/>
            <a:t>Processed by TA or sent to UE</a:t>
          </a:r>
        </a:p>
      </dgm:t>
    </dgm:pt>
    <dgm:pt modelId="{4389B38E-456B-44C3-A7F6-C95F18CF09DD}" type="parTrans" cxnId="{6D4908AD-DF8F-4888-8F09-98C9CEA89803}">
      <dgm:prSet/>
      <dgm:spPr/>
      <dgm:t>
        <a:bodyPr/>
        <a:lstStyle/>
        <a:p>
          <a:endParaRPr lang="en-US"/>
        </a:p>
      </dgm:t>
    </dgm:pt>
    <dgm:pt modelId="{6B043DED-0D79-4F77-925B-6F210063A3C8}" type="sibTrans" cxnId="{6D4908AD-DF8F-4888-8F09-98C9CEA89803}">
      <dgm:prSet/>
      <dgm:spPr/>
      <dgm:t>
        <a:bodyPr/>
        <a:lstStyle/>
        <a:p>
          <a:endParaRPr lang="en-US"/>
        </a:p>
      </dgm:t>
    </dgm:pt>
    <dgm:pt modelId="{D9D56ADD-E5AC-4CB7-9DA4-B3A6C35882C3}" type="pres">
      <dgm:prSet presAssocID="{291561D6-3A47-45D8-AB58-0216492F692E}" presName="Name0" presStyleCnt="0">
        <dgm:presLayoutVars>
          <dgm:dir/>
          <dgm:animLvl val="lvl"/>
          <dgm:resizeHandles val="exact"/>
        </dgm:presLayoutVars>
      </dgm:prSet>
      <dgm:spPr/>
    </dgm:pt>
    <dgm:pt modelId="{53618924-8AAC-45EE-B163-652CD587D1DF}" type="pres">
      <dgm:prSet presAssocID="{569C67C2-2D66-49EF-B0CE-63A3E232AEE5}" presName="composite" presStyleCnt="0"/>
      <dgm:spPr/>
    </dgm:pt>
    <dgm:pt modelId="{15C526D9-F15B-4815-86E7-6910F8328476}" type="pres">
      <dgm:prSet presAssocID="{569C67C2-2D66-49EF-B0CE-63A3E232AEE5}" presName="parTx" presStyleLbl="alignNode1" presStyleIdx="0" presStyleCnt="2">
        <dgm:presLayoutVars>
          <dgm:chMax val="0"/>
          <dgm:chPref val="0"/>
          <dgm:bulletEnabled val="1"/>
        </dgm:presLayoutVars>
      </dgm:prSet>
      <dgm:spPr/>
    </dgm:pt>
    <dgm:pt modelId="{DB90A408-45D2-4DB1-8096-77F6FFDFC45F}" type="pres">
      <dgm:prSet presAssocID="{569C67C2-2D66-49EF-B0CE-63A3E232AEE5}" presName="desTx" presStyleLbl="alignAccFollowNode1" presStyleIdx="0" presStyleCnt="2">
        <dgm:presLayoutVars>
          <dgm:bulletEnabled val="1"/>
        </dgm:presLayoutVars>
      </dgm:prSet>
      <dgm:spPr/>
    </dgm:pt>
    <dgm:pt modelId="{C5101611-E074-4D08-AB81-7F7E98607508}" type="pres">
      <dgm:prSet presAssocID="{373541AB-075E-48EB-ABA8-3FF713515FFE}" presName="space" presStyleCnt="0"/>
      <dgm:spPr/>
    </dgm:pt>
    <dgm:pt modelId="{FAE64EED-4839-4516-B0B9-4C0F0D1CF88A}" type="pres">
      <dgm:prSet presAssocID="{F426D008-E7E4-4144-959C-8F2986755E4C}" presName="composite" presStyleCnt="0"/>
      <dgm:spPr/>
    </dgm:pt>
    <dgm:pt modelId="{589A9AFC-204C-4DDB-A290-7D1671AA2EA8}" type="pres">
      <dgm:prSet presAssocID="{F426D008-E7E4-4144-959C-8F2986755E4C}" presName="parTx" presStyleLbl="alignNode1" presStyleIdx="1" presStyleCnt="2">
        <dgm:presLayoutVars>
          <dgm:chMax val="0"/>
          <dgm:chPref val="0"/>
          <dgm:bulletEnabled val="1"/>
        </dgm:presLayoutVars>
      </dgm:prSet>
      <dgm:spPr/>
    </dgm:pt>
    <dgm:pt modelId="{434383C7-3C8B-4E05-B6B1-EA0591F48B63}" type="pres">
      <dgm:prSet presAssocID="{F426D008-E7E4-4144-959C-8F2986755E4C}" presName="desTx" presStyleLbl="alignAccFollowNode1" presStyleIdx="1" presStyleCnt="2">
        <dgm:presLayoutVars>
          <dgm:bulletEnabled val="1"/>
        </dgm:presLayoutVars>
      </dgm:prSet>
      <dgm:spPr/>
    </dgm:pt>
  </dgm:ptLst>
  <dgm:cxnLst>
    <dgm:cxn modelId="{A0B4A100-E93D-4173-8972-1D545B45011A}" srcId="{569C67C2-2D66-49EF-B0CE-63A3E232AEE5}" destId="{4B733CEF-B4A8-41D7-B55A-810FAB54D3CB}" srcOrd="1" destOrd="0" parTransId="{E70C15D3-1989-4C35-903C-96A2F4357839}" sibTransId="{3B48B2D5-8B27-4686-8591-DC93120F00B7}"/>
    <dgm:cxn modelId="{04A44827-56B0-4F74-80FF-CC3B617973B4}" srcId="{291561D6-3A47-45D8-AB58-0216492F692E}" destId="{569C67C2-2D66-49EF-B0CE-63A3E232AEE5}" srcOrd="0" destOrd="0" parTransId="{9949DEF2-0711-46BE-BF22-C77803AC9A78}" sibTransId="{373541AB-075E-48EB-ABA8-3FF713515FFE}"/>
    <dgm:cxn modelId="{E92B6A28-DAB1-4914-9E35-11ECCC988404}" type="presOf" srcId="{63DAE52A-DAC6-4D2F-988D-4D43AFE4D321}" destId="{DB90A408-45D2-4DB1-8096-77F6FFDFC45F}" srcOrd="0" destOrd="0" presId="urn:microsoft.com/office/officeart/2005/8/layout/hList1"/>
    <dgm:cxn modelId="{6B071056-2E08-49E2-B393-1C9CA6E50E8E}" type="presOf" srcId="{7B31F2E9-A8B4-4870-8358-170879169045}" destId="{DB90A408-45D2-4DB1-8096-77F6FFDFC45F}" srcOrd="0" destOrd="2" presId="urn:microsoft.com/office/officeart/2005/8/layout/hList1"/>
    <dgm:cxn modelId="{63B17E76-1FEF-4B3A-8922-16C3AAC905CD}" type="presOf" srcId="{B66F9DE9-D95F-449C-837A-DEA377A6D641}" destId="{434383C7-3C8B-4E05-B6B1-EA0591F48B63}" srcOrd="0" destOrd="0" presId="urn:microsoft.com/office/officeart/2005/8/layout/hList1"/>
    <dgm:cxn modelId="{6A20AF90-D98E-4EA4-AEC5-EFD84E3CF69A}" srcId="{569C67C2-2D66-49EF-B0CE-63A3E232AEE5}" destId="{FF7CD10E-4AE6-4986-B5C8-50D6170973CB}" srcOrd="3" destOrd="0" parTransId="{F2B56115-8273-4552-AD51-449CC3DF7953}" sibTransId="{2FE36A35-9A8B-46A1-B583-EBB8DE8DD2CE}"/>
    <dgm:cxn modelId="{3399A895-E6FC-498A-8545-2B6AA4675B7A}" type="presOf" srcId="{F426D008-E7E4-4144-959C-8F2986755E4C}" destId="{589A9AFC-204C-4DDB-A290-7D1671AA2EA8}" srcOrd="0" destOrd="0" presId="urn:microsoft.com/office/officeart/2005/8/layout/hList1"/>
    <dgm:cxn modelId="{72CA7A99-3497-4692-A843-E1B00A897E35}" srcId="{569C67C2-2D66-49EF-B0CE-63A3E232AEE5}" destId="{7B31F2E9-A8B4-4870-8358-170879169045}" srcOrd="2" destOrd="0" parTransId="{74D2029E-96A1-46BF-873F-87E0EDA29DEB}" sibTransId="{07DA1090-6254-4E10-97CA-3385BE153F94}"/>
    <dgm:cxn modelId="{6D4908AD-DF8F-4888-8F09-98C9CEA89803}" srcId="{F426D008-E7E4-4144-959C-8F2986755E4C}" destId="{618062C3-6496-4296-919D-6FB2DCE91C2B}" srcOrd="1" destOrd="0" parTransId="{4389B38E-456B-44C3-A7F6-C95F18CF09DD}" sibTransId="{6B043DED-0D79-4F77-925B-6F210063A3C8}"/>
    <dgm:cxn modelId="{1688FBB5-5537-43A9-BC69-0FB014670A5E}" srcId="{291561D6-3A47-45D8-AB58-0216492F692E}" destId="{F426D008-E7E4-4144-959C-8F2986755E4C}" srcOrd="1" destOrd="0" parTransId="{5DFD5194-C625-429E-88F4-C8EA5877F98A}" sibTransId="{42095643-0FB0-4CDD-8E86-6BDECB3718A9}"/>
    <dgm:cxn modelId="{BEF6ECCC-A9D7-458D-B2D0-EEBDF57EF02E}" srcId="{F426D008-E7E4-4144-959C-8F2986755E4C}" destId="{B66F9DE9-D95F-449C-837A-DEA377A6D641}" srcOrd="0" destOrd="0" parTransId="{D972BADA-8CB6-4396-9F6B-1B07AA64CC42}" sibTransId="{9A25A556-41F7-44E0-829D-94638A888651}"/>
    <dgm:cxn modelId="{75F11CDC-5771-408E-82D4-224A45E2F3A8}" type="presOf" srcId="{4B733CEF-B4A8-41D7-B55A-810FAB54D3CB}" destId="{DB90A408-45D2-4DB1-8096-77F6FFDFC45F}" srcOrd="0" destOrd="1" presId="urn:microsoft.com/office/officeart/2005/8/layout/hList1"/>
    <dgm:cxn modelId="{159587DC-377C-47D2-A9D2-0CDC81170564}" type="presOf" srcId="{569C67C2-2D66-49EF-B0CE-63A3E232AEE5}" destId="{15C526D9-F15B-4815-86E7-6910F8328476}" srcOrd="0" destOrd="0" presId="urn:microsoft.com/office/officeart/2005/8/layout/hList1"/>
    <dgm:cxn modelId="{2C3FFCE0-AE4E-4264-A311-8144045C0536}" type="presOf" srcId="{291561D6-3A47-45D8-AB58-0216492F692E}" destId="{D9D56ADD-E5AC-4CB7-9DA4-B3A6C35882C3}" srcOrd="0" destOrd="0" presId="urn:microsoft.com/office/officeart/2005/8/layout/hList1"/>
    <dgm:cxn modelId="{D469B9E6-6B05-4F7E-8814-265A735A754D}" type="presOf" srcId="{FF7CD10E-4AE6-4986-B5C8-50D6170973CB}" destId="{DB90A408-45D2-4DB1-8096-77F6FFDFC45F}" srcOrd="0" destOrd="3" presId="urn:microsoft.com/office/officeart/2005/8/layout/hList1"/>
    <dgm:cxn modelId="{1A9B55F6-59A6-4DAA-944A-B12CC907118A}" type="presOf" srcId="{618062C3-6496-4296-919D-6FB2DCE91C2B}" destId="{434383C7-3C8B-4E05-B6B1-EA0591F48B63}" srcOrd="0" destOrd="1" presId="urn:microsoft.com/office/officeart/2005/8/layout/hList1"/>
    <dgm:cxn modelId="{3F2572FB-7F8C-4C99-9E63-18205B93B7A7}" srcId="{569C67C2-2D66-49EF-B0CE-63A3E232AEE5}" destId="{63DAE52A-DAC6-4D2F-988D-4D43AFE4D321}" srcOrd="0" destOrd="0" parTransId="{AC90ADF6-80C2-4D70-A3C1-CE92DCC13791}" sibTransId="{CE81CEB5-F61D-4CEC-8389-533A4C8A7549}"/>
    <dgm:cxn modelId="{4A763FE9-59E3-472D-AD5E-174656A6B6C5}" type="presParOf" srcId="{D9D56ADD-E5AC-4CB7-9DA4-B3A6C35882C3}" destId="{53618924-8AAC-45EE-B163-652CD587D1DF}" srcOrd="0" destOrd="0" presId="urn:microsoft.com/office/officeart/2005/8/layout/hList1"/>
    <dgm:cxn modelId="{AEEB04AC-40DF-4EA4-B385-4DA5237EEDE4}" type="presParOf" srcId="{53618924-8AAC-45EE-B163-652CD587D1DF}" destId="{15C526D9-F15B-4815-86E7-6910F8328476}" srcOrd="0" destOrd="0" presId="urn:microsoft.com/office/officeart/2005/8/layout/hList1"/>
    <dgm:cxn modelId="{68B25B72-A17D-4438-8308-9EF636487491}" type="presParOf" srcId="{53618924-8AAC-45EE-B163-652CD587D1DF}" destId="{DB90A408-45D2-4DB1-8096-77F6FFDFC45F}" srcOrd="1" destOrd="0" presId="urn:microsoft.com/office/officeart/2005/8/layout/hList1"/>
    <dgm:cxn modelId="{E62BBD9C-96F8-45D3-98F5-D92E25F44118}" type="presParOf" srcId="{D9D56ADD-E5AC-4CB7-9DA4-B3A6C35882C3}" destId="{C5101611-E074-4D08-AB81-7F7E98607508}" srcOrd="1" destOrd="0" presId="urn:microsoft.com/office/officeart/2005/8/layout/hList1"/>
    <dgm:cxn modelId="{BF7FCE5A-FA18-4641-AF06-73B915FF0FB3}" type="presParOf" srcId="{D9D56ADD-E5AC-4CB7-9DA4-B3A6C35882C3}" destId="{FAE64EED-4839-4516-B0B9-4C0F0D1CF88A}" srcOrd="2" destOrd="0" presId="urn:microsoft.com/office/officeart/2005/8/layout/hList1"/>
    <dgm:cxn modelId="{AFB8BE40-6AC2-489D-8689-4AB97E09010B}" type="presParOf" srcId="{FAE64EED-4839-4516-B0B9-4C0F0D1CF88A}" destId="{589A9AFC-204C-4DDB-A290-7D1671AA2EA8}" srcOrd="0" destOrd="0" presId="urn:microsoft.com/office/officeart/2005/8/layout/hList1"/>
    <dgm:cxn modelId="{A6A243F7-BA14-4C9D-BEB8-AE6ABA266272}" type="presParOf" srcId="{FAE64EED-4839-4516-B0B9-4C0F0D1CF88A}" destId="{434383C7-3C8B-4E05-B6B1-EA0591F48B63}"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7F1FBB-4BF8-4473-9CC6-7C4916E47AEF}" type="doc">
      <dgm:prSet loTypeId="urn:microsoft.com/office/officeart/2005/8/layout/hList1" loCatId="list" qsTypeId="urn:microsoft.com/office/officeart/2005/8/quickstyle/simple1" qsCatId="simple" csTypeId="urn:microsoft.com/office/officeart/2005/8/colors/accent0_3" csCatId="mainScheme"/>
      <dgm:spPr/>
      <dgm:t>
        <a:bodyPr/>
        <a:lstStyle/>
        <a:p>
          <a:endParaRPr lang="en-US"/>
        </a:p>
      </dgm:t>
    </dgm:pt>
    <dgm:pt modelId="{BD5E1733-12F4-4456-B732-28F222E72419}">
      <dgm:prSet/>
      <dgm:spPr/>
      <dgm:t>
        <a:bodyPr/>
        <a:lstStyle/>
        <a:p>
          <a:r>
            <a:rPr lang="en-US"/>
            <a:t>Recommended Use</a:t>
          </a:r>
        </a:p>
      </dgm:t>
    </dgm:pt>
    <dgm:pt modelId="{D5CD08F5-D244-4058-9252-0F699A6B91A9}" type="parTrans" cxnId="{6EC6F98B-DC28-44C1-AEF1-0AAD52F1F109}">
      <dgm:prSet/>
      <dgm:spPr/>
      <dgm:t>
        <a:bodyPr/>
        <a:lstStyle/>
        <a:p>
          <a:endParaRPr lang="en-US"/>
        </a:p>
      </dgm:t>
    </dgm:pt>
    <dgm:pt modelId="{9B432E0E-725C-4B5A-B071-9A167BD133BF}" type="sibTrans" cxnId="{6EC6F98B-DC28-44C1-AEF1-0AAD52F1F109}">
      <dgm:prSet/>
      <dgm:spPr/>
      <dgm:t>
        <a:bodyPr/>
        <a:lstStyle/>
        <a:p>
          <a:endParaRPr lang="en-US"/>
        </a:p>
      </dgm:t>
    </dgm:pt>
    <dgm:pt modelId="{065F5CBE-D3AC-4C45-8227-ACB132F44B9A}">
      <dgm:prSet/>
      <dgm:spPr/>
      <dgm:t>
        <a:bodyPr/>
        <a:lstStyle/>
        <a:p>
          <a:r>
            <a:rPr lang="en-US"/>
            <a:t>Small populations (&gt;10)</a:t>
          </a:r>
        </a:p>
      </dgm:t>
    </dgm:pt>
    <dgm:pt modelId="{253B2C44-D9C3-4138-8A68-285A2AA81B90}" type="parTrans" cxnId="{FC4D29AE-1C04-43C5-A21F-DD2C0342000F}">
      <dgm:prSet/>
      <dgm:spPr/>
      <dgm:t>
        <a:bodyPr/>
        <a:lstStyle/>
        <a:p>
          <a:endParaRPr lang="en-US"/>
        </a:p>
      </dgm:t>
    </dgm:pt>
    <dgm:pt modelId="{213DBECF-F75E-43BB-9CCE-E50E89DF858A}" type="sibTrans" cxnId="{FC4D29AE-1C04-43C5-A21F-DD2C0342000F}">
      <dgm:prSet/>
      <dgm:spPr/>
      <dgm:t>
        <a:bodyPr/>
        <a:lstStyle/>
        <a:p>
          <a:endParaRPr lang="en-US"/>
        </a:p>
      </dgm:t>
    </dgm:pt>
    <dgm:pt modelId="{6BCA129C-E204-4D31-95EF-BF33B0857C50}">
      <dgm:prSet/>
      <dgm:spPr/>
      <dgm:t>
        <a:bodyPr/>
        <a:lstStyle/>
        <a:p>
          <a:r>
            <a:rPr lang="en-US"/>
            <a:t>Learners who aren’t comfortable self-registering</a:t>
          </a:r>
        </a:p>
      </dgm:t>
    </dgm:pt>
    <dgm:pt modelId="{23E8AA0F-BAF9-41DE-B15B-344A7301073A}" type="parTrans" cxnId="{B5317BBA-CC4C-4BEA-9A95-3E08698A7CD1}">
      <dgm:prSet/>
      <dgm:spPr/>
      <dgm:t>
        <a:bodyPr/>
        <a:lstStyle/>
        <a:p>
          <a:endParaRPr lang="en-US"/>
        </a:p>
      </dgm:t>
    </dgm:pt>
    <dgm:pt modelId="{22DF7ACC-BE33-47E5-B553-D90EC04CF058}" type="sibTrans" cxnId="{B5317BBA-CC4C-4BEA-9A95-3E08698A7CD1}">
      <dgm:prSet/>
      <dgm:spPr/>
      <dgm:t>
        <a:bodyPr/>
        <a:lstStyle/>
        <a:p>
          <a:endParaRPr lang="en-US"/>
        </a:p>
      </dgm:t>
    </dgm:pt>
    <dgm:pt modelId="{4A879509-63CA-465B-881E-C411B70218AA}">
      <dgm:prSet/>
      <dgm:spPr/>
      <dgm:t>
        <a:bodyPr/>
        <a:lstStyle/>
        <a:p>
          <a:r>
            <a:rPr lang="en-US"/>
            <a:t>Late additions to an already uploaded group of users</a:t>
          </a:r>
        </a:p>
      </dgm:t>
    </dgm:pt>
    <dgm:pt modelId="{EF568E8C-DF25-4403-A835-47532F8087A2}" type="parTrans" cxnId="{C27768F5-B3B6-4040-8B38-12FC3E3C759A}">
      <dgm:prSet/>
      <dgm:spPr/>
      <dgm:t>
        <a:bodyPr/>
        <a:lstStyle/>
        <a:p>
          <a:endParaRPr lang="en-US"/>
        </a:p>
      </dgm:t>
    </dgm:pt>
    <dgm:pt modelId="{AA260679-118E-4562-81F8-D78E6EB0F3D8}" type="sibTrans" cxnId="{C27768F5-B3B6-4040-8B38-12FC3E3C759A}">
      <dgm:prSet/>
      <dgm:spPr/>
      <dgm:t>
        <a:bodyPr/>
        <a:lstStyle/>
        <a:p>
          <a:endParaRPr lang="en-US"/>
        </a:p>
      </dgm:t>
    </dgm:pt>
    <dgm:pt modelId="{A07AE648-77DF-4B52-A96C-C2E8BC1CDB58}">
      <dgm:prSet/>
      <dgm:spPr/>
      <dgm:t>
        <a:bodyPr/>
        <a:lstStyle/>
        <a:p>
          <a:r>
            <a:rPr lang="en-US"/>
            <a:t>One-off additions, like new hires</a:t>
          </a:r>
        </a:p>
      </dgm:t>
    </dgm:pt>
    <dgm:pt modelId="{E0A5B116-2B9A-4A3B-96E7-9C13E8EB2777}" type="parTrans" cxnId="{F092582F-A4A1-4612-9993-E0315CE20A54}">
      <dgm:prSet/>
      <dgm:spPr/>
      <dgm:t>
        <a:bodyPr/>
        <a:lstStyle/>
        <a:p>
          <a:endParaRPr lang="en-US"/>
        </a:p>
      </dgm:t>
    </dgm:pt>
    <dgm:pt modelId="{DB8294D7-1F6A-4294-9878-01ED803AAB45}" type="sibTrans" cxnId="{F092582F-A4A1-4612-9993-E0315CE20A54}">
      <dgm:prSet/>
      <dgm:spPr/>
      <dgm:t>
        <a:bodyPr/>
        <a:lstStyle/>
        <a:p>
          <a:endParaRPr lang="en-US"/>
        </a:p>
      </dgm:t>
    </dgm:pt>
    <dgm:pt modelId="{4EBA0D48-7E1C-49E5-BC7F-AF9DA6FF2DC5}">
      <dgm:prSet/>
      <dgm:spPr/>
      <dgm:t>
        <a:bodyPr/>
        <a:lstStyle/>
        <a:p>
          <a:r>
            <a:rPr lang="en-US"/>
            <a:t>Limitations</a:t>
          </a:r>
        </a:p>
      </dgm:t>
    </dgm:pt>
    <dgm:pt modelId="{9A262E80-6E30-40B2-81D6-E71FAE88156F}" type="parTrans" cxnId="{F89C06E0-3215-44DF-8BAC-575F76C9FA97}">
      <dgm:prSet/>
      <dgm:spPr/>
      <dgm:t>
        <a:bodyPr/>
        <a:lstStyle/>
        <a:p>
          <a:endParaRPr lang="en-US"/>
        </a:p>
      </dgm:t>
    </dgm:pt>
    <dgm:pt modelId="{F187CCDB-13F1-4F78-926E-135CD551B752}" type="sibTrans" cxnId="{F89C06E0-3215-44DF-8BAC-575F76C9FA97}">
      <dgm:prSet/>
      <dgm:spPr/>
      <dgm:t>
        <a:bodyPr/>
        <a:lstStyle/>
        <a:p>
          <a:endParaRPr lang="en-US"/>
        </a:p>
      </dgm:t>
    </dgm:pt>
    <dgm:pt modelId="{34CD6951-3C39-44D0-A8D3-CDD3B0187765}">
      <dgm:prSet/>
      <dgm:spPr/>
      <dgm:t>
        <a:bodyPr/>
        <a:lstStyle/>
        <a:p>
          <a:r>
            <a:rPr lang="en-US"/>
            <a:t>Time intensive</a:t>
          </a:r>
        </a:p>
      </dgm:t>
    </dgm:pt>
    <dgm:pt modelId="{B84352AC-D6BD-4B63-A889-A5D7D3C3FD59}" type="parTrans" cxnId="{0B5D731A-99CF-44FC-8A30-500CC5BF117F}">
      <dgm:prSet/>
      <dgm:spPr/>
      <dgm:t>
        <a:bodyPr/>
        <a:lstStyle/>
        <a:p>
          <a:endParaRPr lang="en-US"/>
        </a:p>
      </dgm:t>
    </dgm:pt>
    <dgm:pt modelId="{C8514F91-FCE3-4D5A-806E-1EA3EFDBE56D}" type="sibTrans" cxnId="{0B5D731A-99CF-44FC-8A30-500CC5BF117F}">
      <dgm:prSet/>
      <dgm:spPr/>
      <dgm:t>
        <a:bodyPr/>
        <a:lstStyle/>
        <a:p>
          <a:endParaRPr lang="en-US"/>
        </a:p>
      </dgm:t>
    </dgm:pt>
    <dgm:pt modelId="{10966C91-7B01-477F-995E-63E9C686B90A}">
      <dgm:prSet/>
      <dgm:spPr/>
      <dgm:t>
        <a:bodyPr/>
        <a:lstStyle/>
        <a:p>
          <a:r>
            <a:rPr lang="en-US"/>
            <a:t>Repetitive</a:t>
          </a:r>
        </a:p>
      </dgm:t>
    </dgm:pt>
    <dgm:pt modelId="{28B2FDFB-B321-4DAB-988E-0BFEDAC17E48}" type="parTrans" cxnId="{E0C6612E-06B2-40BA-BD5D-2F6A52066363}">
      <dgm:prSet/>
      <dgm:spPr/>
      <dgm:t>
        <a:bodyPr/>
        <a:lstStyle/>
        <a:p>
          <a:endParaRPr lang="en-US"/>
        </a:p>
      </dgm:t>
    </dgm:pt>
    <dgm:pt modelId="{A9CC9C8E-A5A5-452B-95B2-3C4473BE9391}" type="sibTrans" cxnId="{E0C6612E-06B2-40BA-BD5D-2F6A52066363}">
      <dgm:prSet/>
      <dgm:spPr/>
      <dgm:t>
        <a:bodyPr/>
        <a:lstStyle/>
        <a:p>
          <a:endParaRPr lang="en-US"/>
        </a:p>
      </dgm:t>
    </dgm:pt>
    <dgm:pt modelId="{168D8873-026C-4DCC-925F-1005C80D53B5}">
      <dgm:prSet/>
      <dgm:spPr/>
      <dgm:t>
        <a:bodyPr/>
        <a:lstStyle/>
        <a:p>
          <a:r>
            <a:rPr lang="en-US"/>
            <a:t>Must be created by TA</a:t>
          </a:r>
        </a:p>
      </dgm:t>
    </dgm:pt>
    <dgm:pt modelId="{59D3AAA6-49C2-4069-84F6-30E60710948E}" type="parTrans" cxnId="{8A34FCFD-DD40-415C-85A1-6E3107414C5E}">
      <dgm:prSet/>
      <dgm:spPr/>
      <dgm:t>
        <a:bodyPr/>
        <a:lstStyle/>
        <a:p>
          <a:endParaRPr lang="en-US"/>
        </a:p>
      </dgm:t>
    </dgm:pt>
    <dgm:pt modelId="{4087F094-5845-4D2C-8659-5B6F5357D368}" type="sibTrans" cxnId="{8A34FCFD-DD40-415C-85A1-6E3107414C5E}">
      <dgm:prSet/>
      <dgm:spPr/>
      <dgm:t>
        <a:bodyPr/>
        <a:lstStyle/>
        <a:p>
          <a:endParaRPr lang="en-US"/>
        </a:p>
      </dgm:t>
    </dgm:pt>
    <dgm:pt modelId="{76C5E5AF-1A6F-4933-97F4-F20BB2285CA2}" type="pres">
      <dgm:prSet presAssocID="{9D7F1FBB-4BF8-4473-9CC6-7C4916E47AEF}" presName="Name0" presStyleCnt="0">
        <dgm:presLayoutVars>
          <dgm:dir/>
          <dgm:animLvl val="lvl"/>
          <dgm:resizeHandles val="exact"/>
        </dgm:presLayoutVars>
      </dgm:prSet>
      <dgm:spPr/>
    </dgm:pt>
    <dgm:pt modelId="{96FF73D7-32E3-4808-9E15-A88CC68DB62E}" type="pres">
      <dgm:prSet presAssocID="{BD5E1733-12F4-4456-B732-28F222E72419}" presName="composite" presStyleCnt="0"/>
      <dgm:spPr/>
    </dgm:pt>
    <dgm:pt modelId="{9A6E2447-D4A0-474A-B56B-428B68625E68}" type="pres">
      <dgm:prSet presAssocID="{BD5E1733-12F4-4456-B732-28F222E72419}" presName="parTx" presStyleLbl="alignNode1" presStyleIdx="0" presStyleCnt="2">
        <dgm:presLayoutVars>
          <dgm:chMax val="0"/>
          <dgm:chPref val="0"/>
          <dgm:bulletEnabled val="1"/>
        </dgm:presLayoutVars>
      </dgm:prSet>
      <dgm:spPr/>
    </dgm:pt>
    <dgm:pt modelId="{6CF3D9B4-4615-4187-847A-E471A7E84340}" type="pres">
      <dgm:prSet presAssocID="{BD5E1733-12F4-4456-B732-28F222E72419}" presName="desTx" presStyleLbl="alignAccFollowNode1" presStyleIdx="0" presStyleCnt="2">
        <dgm:presLayoutVars>
          <dgm:bulletEnabled val="1"/>
        </dgm:presLayoutVars>
      </dgm:prSet>
      <dgm:spPr/>
    </dgm:pt>
    <dgm:pt modelId="{DFF75DAF-018B-428F-95B2-B12B52045307}" type="pres">
      <dgm:prSet presAssocID="{9B432E0E-725C-4B5A-B071-9A167BD133BF}" presName="space" presStyleCnt="0"/>
      <dgm:spPr/>
    </dgm:pt>
    <dgm:pt modelId="{BAF1CC16-35B3-43DC-8E74-ABD8DC32F696}" type="pres">
      <dgm:prSet presAssocID="{4EBA0D48-7E1C-49E5-BC7F-AF9DA6FF2DC5}" presName="composite" presStyleCnt="0"/>
      <dgm:spPr/>
    </dgm:pt>
    <dgm:pt modelId="{089D4157-5453-42FF-A5EC-F34D3AA67E2A}" type="pres">
      <dgm:prSet presAssocID="{4EBA0D48-7E1C-49E5-BC7F-AF9DA6FF2DC5}" presName="parTx" presStyleLbl="alignNode1" presStyleIdx="1" presStyleCnt="2">
        <dgm:presLayoutVars>
          <dgm:chMax val="0"/>
          <dgm:chPref val="0"/>
          <dgm:bulletEnabled val="1"/>
        </dgm:presLayoutVars>
      </dgm:prSet>
      <dgm:spPr/>
    </dgm:pt>
    <dgm:pt modelId="{62F40BA9-DA78-477A-ABAB-4649A4FF520E}" type="pres">
      <dgm:prSet presAssocID="{4EBA0D48-7E1C-49E5-BC7F-AF9DA6FF2DC5}" presName="desTx" presStyleLbl="alignAccFollowNode1" presStyleIdx="1" presStyleCnt="2">
        <dgm:presLayoutVars>
          <dgm:bulletEnabled val="1"/>
        </dgm:presLayoutVars>
      </dgm:prSet>
      <dgm:spPr/>
    </dgm:pt>
  </dgm:ptLst>
  <dgm:cxnLst>
    <dgm:cxn modelId="{52545501-3A16-4380-9E3A-33B7B870CA3B}" type="presOf" srcId="{6BCA129C-E204-4D31-95EF-BF33B0857C50}" destId="{6CF3D9B4-4615-4187-847A-E471A7E84340}" srcOrd="0" destOrd="1" presId="urn:microsoft.com/office/officeart/2005/8/layout/hList1"/>
    <dgm:cxn modelId="{0B5D731A-99CF-44FC-8A30-500CC5BF117F}" srcId="{4EBA0D48-7E1C-49E5-BC7F-AF9DA6FF2DC5}" destId="{34CD6951-3C39-44D0-A8D3-CDD3B0187765}" srcOrd="0" destOrd="0" parTransId="{B84352AC-D6BD-4B63-A889-A5D7D3C3FD59}" sibTransId="{C8514F91-FCE3-4D5A-806E-1EA3EFDBE56D}"/>
    <dgm:cxn modelId="{DB4CA720-32D2-4365-AD94-303448B4E7DC}" type="presOf" srcId="{168D8873-026C-4DCC-925F-1005C80D53B5}" destId="{62F40BA9-DA78-477A-ABAB-4649A4FF520E}" srcOrd="0" destOrd="2" presId="urn:microsoft.com/office/officeart/2005/8/layout/hList1"/>
    <dgm:cxn modelId="{E0C6612E-06B2-40BA-BD5D-2F6A52066363}" srcId="{4EBA0D48-7E1C-49E5-BC7F-AF9DA6FF2DC5}" destId="{10966C91-7B01-477F-995E-63E9C686B90A}" srcOrd="1" destOrd="0" parTransId="{28B2FDFB-B321-4DAB-988E-0BFEDAC17E48}" sibTransId="{A9CC9C8E-A5A5-452B-95B2-3C4473BE9391}"/>
    <dgm:cxn modelId="{F092582F-A4A1-4612-9993-E0315CE20A54}" srcId="{BD5E1733-12F4-4456-B732-28F222E72419}" destId="{A07AE648-77DF-4B52-A96C-C2E8BC1CDB58}" srcOrd="3" destOrd="0" parTransId="{E0A5B116-2B9A-4A3B-96E7-9C13E8EB2777}" sibTransId="{DB8294D7-1F6A-4294-9878-01ED803AAB45}"/>
    <dgm:cxn modelId="{27D93638-224A-45F0-99AD-17B7D9BC1C5C}" type="presOf" srcId="{A07AE648-77DF-4B52-A96C-C2E8BC1CDB58}" destId="{6CF3D9B4-4615-4187-847A-E471A7E84340}" srcOrd="0" destOrd="3" presId="urn:microsoft.com/office/officeart/2005/8/layout/hList1"/>
    <dgm:cxn modelId="{7D25BA40-6E0F-4654-98A5-E80ED57B4490}" type="presOf" srcId="{34CD6951-3C39-44D0-A8D3-CDD3B0187765}" destId="{62F40BA9-DA78-477A-ABAB-4649A4FF520E}" srcOrd="0" destOrd="0" presId="urn:microsoft.com/office/officeart/2005/8/layout/hList1"/>
    <dgm:cxn modelId="{94C26861-61AB-4E31-85B1-D97CBF318902}" type="presOf" srcId="{9D7F1FBB-4BF8-4473-9CC6-7C4916E47AEF}" destId="{76C5E5AF-1A6F-4933-97F4-F20BB2285CA2}" srcOrd="0" destOrd="0" presId="urn:microsoft.com/office/officeart/2005/8/layout/hList1"/>
    <dgm:cxn modelId="{495F2287-7CAD-4672-85C1-A077819AADA7}" type="presOf" srcId="{4A879509-63CA-465B-881E-C411B70218AA}" destId="{6CF3D9B4-4615-4187-847A-E471A7E84340}" srcOrd="0" destOrd="2" presId="urn:microsoft.com/office/officeart/2005/8/layout/hList1"/>
    <dgm:cxn modelId="{BDDC788B-74A8-4F25-B9F2-1A644D8EED4E}" type="presOf" srcId="{BD5E1733-12F4-4456-B732-28F222E72419}" destId="{9A6E2447-D4A0-474A-B56B-428B68625E68}" srcOrd="0" destOrd="0" presId="urn:microsoft.com/office/officeart/2005/8/layout/hList1"/>
    <dgm:cxn modelId="{6EC6F98B-DC28-44C1-AEF1-0AAD52F1F109}" srcId="{9D7F1FBB-4BF8-4473-9CC6-7C4916E47AEF}" destId="{BD5E1733-12F4-4456-B732-28F222E72419}" srcOrd="0" destOrd="0" parTransId="{D5CD08F5-D244-4058-9252-0F699A6B91A9}" sibTransId="{9B432E0E-725C-4B5A-B071-9A167BD133BF}"/>
    <dgm:cxn modelId="{FC4D29AE-1C04-43C5-A21F-DD2C0342000F}" srcId="{BD5E1733-12F4-4456-B732-28F222E72419}" destId="{065F5CBE-D3AC-4C45-8227-ACB132F44B9A}" srcOrd="0" destOrd="0" parTransId="{253B2C44-D9C3-4138-8A68-285A2AA81B90}" sibTransId="{213DBECF-F75E-43BB-9CCE-E50E89DF858A}"/>
    <dgm:cxn modelId="{B5317BBA-CC4C-4BEA-9A95-3E08698A7CD1}" srcId="{BD5E1733-12F4-4456-B732-28F222E72419}" destId="{6BCA129C-E204-4D31-95EF-BF33B0857C50}" srcOrd="1" destOrd="0" parTransId="{23E8AA0F-BAF9-41DE-B15B-344A7301073A}" sibTransId="{22DF7ACC-BE33-47E5-B553-D90EC04CF058}"/>
    <dgm:cxn modelId="{F89C06E0-3215-44DF-8BAC-575F76C9FA97}" srcId="{9D7F1FBB-4BF8-4473-9CC6-7C4916E47AEF}" destId="{4EBA0D48-7E1C-49E5-BC7F-AF9DA6FF2DC5}" srcOrd="1" destOrd="0" parTransId="{9A262E80-6E30-40B2-81D6-E71FAE88156F}" sibTransId="{F187CCDB-13F1-4F78-926E-135CD551B752}"/>
    <dgm:cxn modelId="{621387E6-1BE6-460D-97E2-85149D82D06F}" type="presOf" srcId="{10966C91-7B01-477F-995E-63E9C686B90A}" destId="{62F40BA9-DA78-477A-ABAB-4649A4FF520E}" srcOrd="0" destOrd="1" presId="urn:microsoft.com/office/officeart/2005/8/layout/hList1"/>
    <dgm:cxn modelId="{2F2C11EC-1DA7-4D2B-843B-0C738691A184}" type="presOf" srcId="{065F5CBE-D3AC-4C45-8227-ACB132F44B9A}" destId="{6CF3D9B4-4615-4187-847A-E471A7E84340}" srcOrd="0" destOrd="0" presId="urn:microsoft.com/office/officeart/2005/8/layout/hList1"/>
    <dgm:cxn modelId="{25021EED-14F7-44AD-9259-B9286C6DBB9F}" type="presOf" srcId="{4EBA0D48-7E1C-49E5-BC7F-AF9DA6FF2DC5}" destId="{089D4157-5453-42FF-A5EC-F34D3AA67E2A}" srcOrd="0" destOrd="0" presId="urn:microsoft.com/office/officeart/2005/8/layout/hList1"/>
    <dgm:cxn modelId="{C27768F5-B3B6-4040-8B38-12FC3E3C759A}" srcId="{BD5E1733-12F4-4456-B732-28F222E72419}" destId="{4A879509-63CA-465B-881E-C411B70218AA}" srcOrd="2" destOrd="0" parTransId="{EF568E8C-DF25-4403-A835-47532F8087A2}" sibTransId="{AA260679-118E-4562-81F8-D78E6EB0F3D8}"/>
    <dgm:cxn modelId="{8A34FCFD-DD40-415C-85A1-6E3107414C5E}" srcId="{4EBA0D48-7E1C-49E5-BC7F-AF9DA6FF2DC5}" destId="{168D8873-026C-4DCC-925F-1005C80D53B5}" srcOrd="2" destOrd="0" parTransId="{59D3AAA6-49C2-4069-84F6-30E60710948E}" sibTransId="{4087F094-5845-4D2C-8659-5B6F5357D368}"/>
    <dgm:cxn modelId="{FB89979D-3653-4D10-936D-86BC1A8AD6C8}" type="presParOf" srcId="{76C5E5AF-1A6F-4933-97F4-F20BB2285CA2}" destId="{96FF73D7-32E3-4808-9E15-A88CC68DB62E}" srcOrd="0" destOrd="0" presId="urn:microsoft.com/office/officeart/2005/8/layout/hList1"/>
    <dgm:cxn modelId="{F406AC5C-5B19-4B64-82D4-88301917036D}" type="presParOf" srcId="{96FF73D7-32E3-4808-9E15-A88CC68DB62E}" destId="{9A6E2447-D4A0-474A-B56B-428B68625E68}" srcOrd="0" destOrd="0" presId="urn:microsoft.com/office/officeart/2005/8/layout/hList1"/>
    <dgm:cxn modelId="{A1A7018E-D5B9-477B-B817-32AF6B86E0CC}" type="presParOf" srcId="{96FF73D7-32E3-4808-9E15-A88CC68DB62E}" destId="{6CF3D9B4-4615-4187-847A-E471A7E84340}" srcOrd="1" destOrd="0" presId="urn:microsoft.com/office/officeart/2005/8/layout/hList1"/>
    <dgm:cxn modelId="{1F51061F-B792-4194-AC74-31254210C46F}" type="presParOf" srcId="{76C5E5AF-1A6F-4933-97F4-F20BB2285CA2}" destId="{DFF75DAF-018B-428F-95B2-B12B52045307}" srcOrd="1" destOrd="0" presId="urn:microsoft.com/office/officeart/2005/8/layout/hList1"/>
    <dgm:cxn modelId="{4F12B8E5-5BDA-4E03-8152-A7CB8C3F3BD2}" type="presParOf" srcId="{76C5E5AF-1A6F-4933-97F4-F20BB2285CA2}" destId="{BAF1CC16-35B3-43DC-8E74-ABD8DC32F696}" srcOrd="2" destOrd="0" presId="urn:microsoft.com/office/officeart/2005/8/layout/hList1"/>
    <dgm:cxn modelId="{312421E6-3132-49DA-942D-0A6A02BD8ACF}" type="presParOf" srcId="{BAF1CC16-35B3-43DC-8E74-ABD8DC32F696}" destId="{089D4157-5453-42FF-A5EC-F34D3AA67E2A}" srcOrd="0" destOrd="0" presId="urn:microsoft.com/office/officeart/2005/8/layout/hList1"/>
    <dgm:cxn modelId="{1D29F200-F709-450D-ACB5-2C05471E7860}" type="presParOf" srcId="{BAF1CC16-35B3-43DC-8E74-ABD8DC32F696}" destId="{62F40BA9-DA78-477A-ABAB-4649A4FF520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9C9E358-B746-4426-9A63-53605B0FDF24}"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583B6DF7-9DBA-4BEC-ABB2-36F64FD6DC0E}">
      <dgm:prSet/>
      <dgm:spPr/>
      <dgm:t>
        <a:bodyPr/>
        <a:lstStyle/>
        <a:p>
          <a:r>
            <a:rPr lang="en-US"/>
            <a:t>Recommended For</a:t>
          </a:r>
        </a:p>
      </dgm:t>
    </dgm:pt>
    <dgm:pt modelId="{29974AC1-BC80-4511-A609-D2564EB0F2F0}" type="parTrans" cxnId="{E8CE1D7C-5CA4-4FD3-8D9F-560995B02AEC}">
      <dgm:prSet/>
      <dgm:spPr/>
      <dgm:t>
        <a:bodyPr/>
        <a:lstStyle/>
        <a:p>
          <a:endParaRPr lang="en-US"/>
        </a:p>
      </dgm:t>
    </dgm:pt>
    <dgm:pt modelId="{5D3A2310-1040-4832-9EAD-89A59D9D8473}" type="sibTrans" cxnId="{E8CE1D7C-5CA4-4FD3-8D9F-560995B02AEC}">
      <dgm:prSet/>
      <dgm:spPr/>
      <dgm:t>
        <a:bodyPr/>
        <a:lstStyle/>
        <a:p>
          <a:endParaRPr lang="en-US"/>
        </a:p>
      </dgm:t>
    </dgm:pt>
    <dgm:pt modelId="{545031B3-D667-4A19-B9A3-A11384F404B4}">
      <dgm:prSet/>
      <dgm:spPr/>
      <dgm:t>
        <a:bodyPr/>
        <a:lstStyle/>
        <a:p>
          <a:r>
            <a:rPr lang="en-US"/>
            <a:t>Large or frequently changing populations</a:t>
          </a:r>
        </a:p>
      </dgm:t>
    </dgm:pt>
    <dgm:pt modelId="{26497FFB-02AC-4395-818C-5F0BFC906504}" type="parTrans" cxnId="{0F7A9D0B-8008-40B4-AFFD-5726968C4998}">
      <dgm:prSet/>
      <dgm:spPr/>
      <dgm:t>
        <a:bodyPr/>
        <a:lstStyle/>
        <a:p>
          <a:endParaRPr lang="en-US"/>
        </a:p>
      </dgm:t>
    </dgm:pt>
    <dgm:pt modelId="{83F4E871-6D41-4EE5-A39D-6B217B0C3470}" type="sibTrans" cxnId="{0F7A9D0B-8008-40B4-AFFD-5726968C4998}">
      <dgm:prSet/>
      <dgm:spPr/>
      <dgm:t>
        <a:bodyPr/>
        <a:lstStyle/>
        <a:p>
          <a:endParaRPr lang="en-US"/>
        </a:p>
      </dgm:t>
    </dgm:pt>
    <dgm:pt modelId="{249B404D-B2D4-4430-8183-5F12606A4D8F}">
      <dgm:prSet/>
      <dgm:spPr/>
      <dgm:t>
        <a:bodyPr/>
        <a:lstStyle/>
        <a:p>
          <a:r>
            <a:rPr lang="en-US"/>
            <a:t>Institutions with an HRIS/SIS</a:t>
          </a:r>
        </a:p>
      </dgm:t>
    </dgm:pt>
    <dgm:pt modelId="{CB037824-BBF9-4A11-A16E-EAF745133A40}" type="parTrans" cxnId="{D5CB0007-B1BC-443C-836A-0E031FE56223}">
      <dgm:prSet/>
      <dgm:spPr/>
      <dgm:t>
        <a:bodyPr/>
        <a:lstStyle/>
        <a:p>
          <a:endParaRPr lang="en-US"/>
        </a:p>
      </dgm:t>
    </dgm:pt>
    <dgm:pt modelId="{260F2A74-718E-4E3D-B51C-BA59CB0D3291}" type="sibTrans" cxnId="{D5CB0007-B1BC-443C-836A-0E031FE56223}">
      <dgm:prSet/>
      <dgm:spPr/>
      <dgm:t>
        <a:bodyPr/>
        <a:lstStyle/>
        <a:p>
          <a:endParaRPr lang="en-US"/>
        </a:p>
      </dgm:t>
    </dgm:pt>
    <dgm:pt modelId="{BAC2AC0A-060C-468A-95D9-332B612BB7B8}">
      <dgm:prSet/>
      <dgm:spPr/>
      <dgm:t>
        <a:bodyPr/>
        <a:lstStyle/>
        <a:p>
          <a:r>
            <a:rPr lang="en-US"/>
            <a:t>Institutions with complex/overlapping training initiatives based on profile data (department, supervisor, role, </a:t>
          </a:r>
          <a:r>
            <a:rPr lang="en-US" err="1"/>
            <a:t>etc</a:t>
          </a:r>
          <a:r>
            <a:rPr lang="en-US"/>
            <a:t>)</a:t>
          </a:r>
        </a:p>
      </dgm:t>
    </dgm:pt>
    <dgm:pt modelId="{88F98F71-079A-45DE-B564-63C9BF2B06A7}" type="parTrans" cxnId="{22684404-2F5A-4782-B0AB-F2A26EBBB67D}">
      <dgm:prSet/>
      <dgm:spPr/>
      <dgm:t>
        <a:bodyPr/>
        <a:lstStyle/>
        <a:p>
          <a:endParaRPr lang="en-US"/>
        </a:p>
      </dgm:t>
    </dgm:pt>
    <dgm:pt modelId="{18A110EE-07BF-4C0D-9D55-FD98A54B2BE2}" type="sibTrans" cxnId="{22684404-2F5A-4782-B0AB-F2A26EBBB67D}">
      <dgm:prSet/>
      <dgm:spPr/>
      <dgm:t>
        <a:bodyPr/>
        <a:lstStyle/>
        <a:p>
          <a:endParaRPr lang="en-US"/>
        </a:p>
      </dgm:t>
    </dgm:pt>
    <dgm:pt modelId="{07CB26D2-BAEE-435F-BC05-B79C84CE62F2}">
      <dgm:prSet/>
      <dgm:spPr/>
      <dgm:t>
        <a:bodyPr/>
        <a:lstStyle/>
        <a:p>
          <a:r>
            <a:rPr lang="en-US"/>
            <a:t>Limitations</a:t>
          </a:r>
        </a:p>
      </dgm:t>
    </dgm:pt>
    <dgm:pt modelId="{D131B06C-B21C-46F7-94CF-A0BC59E925FB}" type="parTrans" cxnId="{69F697DD-E780-4CDF-9C39-E2E18E17C158}">
      <dgm:prSet/>
      <dgm:spPr/>
      <dgm:t>
        <a:bodyPr/>
        <a:lstStyle/>
        <a:p>
          <a:endParaRPr lang="en-US"/>
        </a:p>
      </dgm:t>
    </dgm:pt>
    <dgm:pt modelId="{D8EAA690-6B55-4DE7-B752-9F1F03AD3833}" type="sibTrans" cxnId="{69F697DD-E780-4CDF-9C39-E2E18E17C158}">
      <dgm:prSet/>
      <dgm:spPr/>
      <dgm:t>
        <a:bodyPr/>
        <a:lstStyle/>
        <a:p>
          <a:endParaRPr lang="en-US"/>
        </a:p>
      </dgm:t>
    </dgm:pt>
    <dgm:pt modelId="{FACF3532-780A-4D1D-B0E1-12290DE3EC1E}">
      <dgm:prSet/>
      <dgm:spPr/>
      <dgm:t>
        <a:bodyPr/>
        <a:lstStyle/>
        <a:p>
          <a:r>
            <a:rPr lang="en-US"/>
            <a:t>May take up to a week to configure</a:t>
          </a:r>
        </a:p>
      </dgm:t>
    </dgm:pt>
    <dgm:pt modelId="{D6C195D9-59FE-49D5-9707-AA69CCCBFCDD}" type="parTrans" cxnId="{BB58E337-E9C9-4B50-A68A-11D04BF96E90}">
      <dgm:prSet/>
      <dgm:spPr/>
      <dgm:t>
        <a:bodyPr/>
        <a:lstStyle/>
        <a:p>
          <a:endParaRPr lang="en-US"/>
        </a:p>
      </dgm:t>
    </dgm:pt>
    <dgm:pt modelId="{4EE46647-0B5A-43F1-9B6B-8C3C1307AAF6}" type="sibTrans" cxnId="{BB58E337-E9C9-4B50-A68A-11D04BF96E90}">
      <dgm:prSet/>
      <dgm:spPr/>
      <dgm:t>
        <a:bodyPr/>
        <a:lstStyle/>
        <a:p>
          <a:endParaRPr lang="en-US"/>
        </a:p>
      </dgm:t>
    </dgm:pt>
    <dgm:pt modelId="{72F1E14A-5C0F-47DC-8ECD-BD35FE7767EE}">
      <dgm:prSet/>
      <dgm:spPr/>
      <dgm:t>
        <a:bodyPr/>
        <a:lstStyle/>
        <a:p>
          <a:r>
            <a:rPr lang="en-US"/>
            <a:t>Must be configured by your IT department</a:t>
          </a:r>
        </a:p>
      </dgm:t>
    </dgm:pt>
    <dgm:pt modelId="{CEF68FF5-E6AC-44F7-B460-6F6F56067D7E}" type="parTrans" cxnId="{BF836B94-6AB8-49C2-A93D-F55CCDD638D9}">
      <dgm:prSet/>
      <dgm:spPr/>
      <dgm:t>
        <a:bodyPr/>
        <a:lstStyle/>
        <a:p>
          <a:endParaRPr lang="en-US"/>
        </a:p>
      </dgm:t>
    </dgm:pt>
    <dgm:pt modelId="{3FD9B1EE-00AE-4676-8915-D33284A4E854}" type="sibTrans" cxnId="{BF836B94-6AB8-49C2-A93D-F55CCDD638D9}">
      <dgm:prSet/>
      <dgm:spPr/>
      <dgm:t>
        <a:bodyPr/>
        <a:lstStyle/>
        <a:p>
          <a:endParaRPr lang="en-US"/>
        </a:p>
      </dgm:t>
    </dgm:pt>
    <dgm:pt modelId="{DC6AA018-9E87-4B49-9C53-D604B47CC6E1}">
      <dgm:prSet/>
      <dgm:spPr/>
      <dgm:t>
        <a:bodyPr/>
        <a:lstStyle/>
        <a:p>
          <a:r>
            <a:rPr lang="en-US"/>
            <a:t>Additional Notes</a:t>
          </a:r>
        </a:p>
      </dgm:t>
    </dgm:pt>
    <dgm:pt modelId="{AFF5735A-48C3-41A1-AB9E-7725E22056CD}" type="parTrans" cxnId="{4C23C6E3-4560-4722-B932-127D2822B84D}">
      <dgm:prSet/>
      <dgm:spPr/>
      <dgm:t>
        <a:bodyPr/>
        <a:lstStyle/>
        <a:p>
          <a:endParaRPr lang="en-US"/>
        </a:p>
      </dgm:t>
    </dgm:pt>
    <dgm:pt modelId="{EBF1836F-C718-40F9-A21A-2AA6B04339AE}" type="sibTrans" cxnId="{4C23C6E3-4560-4722-B932-127D2822B84D}">
      <dgm:prSet/>
      <dgm:spPr/>
      <dgm:t>
        <a:bodyPr/>
        <a:lstStyle/>
        <a:p>
          <a:endParaRPr lang="en-US"/>
        </a:p>
      </dgm:t>
    </dgm:pt>
    <dgm:pt modelId="{7D8F6FDF-ECBC-4F50-A877-9FDB4FB15419}">
      <dgm:prSet/>
      <dgm:spPr/>
      <dgm:t>
        <a:bodyPr/>
        <a:lstStyle/>
        <a:p>
          <a:r>
            <a:rPr lang="en-US"/>
            <a:t>Can also be used to send completion data from the learning portal to your institution’s HRIS/SIS</a:t>
          </a:r>
        </a:p>
      </dgm:t>
    </dgm:pt>
    <dgm:pt modelId="{EE850536-F037-445A-A7C6-45D746D3FEA2}" type="parTrans" cxnId="{D124A827-DE71-46F4-9E86-493C6EE11B7F}">
      <dgm:prSet/>
      <dgm:spPr/>
      <dgm:t>
        <a:bodyPr/>
        <a:lstStyle/>
        <a:p>
          <a:endParaRPr lang="en-US"/>
        </a:p>
      </dgm:t>
    </dgm:pt>
    <dgm:pt modelId="{202902CE-F6AA-48CC-8BA4-A1DFF174FBBC}" type="sibTrans" cxnId="{D124A827-DE71-46F4-9E86-493C6EE11B7F}">
      <dgm:prSet/>
      <dgm:spPr/>
      <dgm:t>
        <a:bodyPr/>
        <a:lstStyle/>
        <a:p>
          <a:endParaRPr lang="en-US"/>
        </a:p>
      </dgm:t>
    </dgm:pt>
    <dgm:pt modelId="{E9726824-F9BE-4AA7-8FC4-4B7794CCBF9D}" type="pres">
      <dgm:prSet presAssocID="{69C9E358-B746-4426-9A63-53605B0FDF24}" presName="Name0" presStyleCnt="0">
        <dgm:presLayoutVars>
          <dgm:dir/>
          <dgm:animLvl val="lvl"/>
          <dgm:resizeHandles val="exact"/>
        </dgm:presLayoutVars>
      </dgm:prSet>
      <dgm:spPr/>
    </dgm:pt>
    <dgm:pt modelId="{643C6065-8782-4ED3-BB52-302210E9E925}" type="pres">
      <dgm:prSet presAssocID="{583B6DF7-9DBA-4BEC-ABB2-36F64FD6DC0E}" presName="composite" presStyleCnt="0"/>
      <dgm:spPr/>
    </dgm:pt>
    <dgm:pt modelId="{A036C634-A37E-419B-8B09-79E9C9E31756}" type="pres">
      <dgm:prSet presAssocID="{583B6DF7-9DBA-4BEC-ABB2-36F64FD6DC0E}" presName="parTx" presStyleLbl="alignNode1" presStyleIdx="0" presStyleCnt="3">
        <dgm:presLayoutVars>
          <dgm:chMax val="0"/>
          <dgm:chPref val="0"/>
          <dgm:bulletEnabled val="1"/>
        </dgm:presLayoutVars>
      </dgm:prSet>
      <dgm:spPr/>
    </dgm:pt>
    <dgm:pt modelId="{82CAA52E-9E6C-412A-B5DC-89FB7AE55EDD}" type="pres">
      <dgm:prSet presAssocID="{583B6DF7-9DBA-4BEC-ABB2-36F64FD6DC0E}" presName="desTx" presStyleLbl="alignAccFollowNode1" presStyleIdx="0" presStyleCnt="3">
        <dgm:presLayoutVars>
          <dgm:bulletEnabled val="1"/>
        </dgm:presLayoutVars>
      </dgm:prSet>
      <dgm:spPr/>
    </dgm:pt>
    <dgm:pt modelId="{EB54D153-8228-4CBD-897B-5E1F74E604A0}" type="pres">
      <dgm:prSet presAssocID="{5D3A2310-1040-4832-9EAD-89A59D9D8473}" presName="space" presStyleCnt="0"/>
      <dgm:spPr/>
    </dgm:pt>
    <dgm:pt modelId="{40EA28F6-25E3-4F0A-A9F1-2BFE6617F902}" type="pres">
      <dgm:prSet presAssocID="{07CB26D2-BAEE-435F-BC05-B79C84CE62F2}" presName="composite" presStyleCnt="0"/>
      <dgm:spPr/>
    </dgm:pt>
    <dgm:pt modelId="{9797E460-3EDF-439E-A77F-8F188D34483B}" type="pres">
      <dgm:prSet presAssocID="{07CB26D2-BAEE-435F-BC05-B79C84CE62F2}" presName="parTx" presStyleLbl="alignNode1" presStyleIdx="1" presStyleCnt="3">
        <dgm:presLayoutVars>
          <dgm:chMax val="0"/>
          <dgm:chPref val="0"/>
          <dgm:bulletEnabled val="1"/>
        </dgm:presLayoutVars>
      </dgm:prSet>
      <dgm:spPr/>
    </dgm:pt>
    <dgm:pt modelId="{04F7742F-DBAC-4C74-A588-A0B59E2AC98C}" type="pres">
      <dgm:prSet presAssocID="{07CB26D2-BAEE-435F-BC05-B79C84CE62F2}" presName="desTx" presStyleLbl="alignAccFollowNode1" presStyleIdx="1" presStyleCnt="3">
        <dgm:presLayoutVars>
          <dgm:bulletEnabled val="1"/>
        </dgm:presLayoutVars>
      </dgm:prSet>
      <dgm:spPr/>
    </dgm:pt>
    <dgm:pt modelId="{A3240FEE-6168-4C1F-A825-73E12057322A}" type="pres">
      <dgm:prSet presAssocID="{D8EAA690-6B55-4DE7-B752-9F1F03AD3833}" presName="space" presStyleCnt="0"/>
      <dgm:spPr/>
    </dgm:pt>
    <dgm:pt modelId="{74014D78-8B5D-46D2-94B9-B0DF20ED780F}" type="pres">
      <dgm:prSet presAssocID="{DC6AA018-9E87-4B49-9C53-D604B47CC6E1}" presName="composite" presStyleCnt="0"/>
      <dgm:spPr/>
    </dgm:pt>
    <dgm:pt modelId="{0EAB73AA-9F78-4ABA-9538-9A372AD005C4}" type="pres">
      <dgm:prSet presAssocID="{DC6AA018-9E87-4B49-9C53-D604B47CC6E1}" presName="parTx" presStyleLbl="alignNode1" presStyleIdx="2" presStyleCnt="3">
        <dgm:presLayoutVars>
          <dgm:chMax val="0"/>
          <dgm:chPref val="0"/>
          <dgm:bulletEnabled val="1"/>
        </dgm:presLayoutVars>
      </dgm:prSet>
      <dgm:spPr/>
    </dgm:pt>
    <dgm:pt modelId="{4830C925-06B9-4D16-A136-E710523B6D8F}" type="pres">
      <dgm:prSet presAssocID="{DC6AA018-9E87-4B49-9C53-D604B47CC6E1}" presName="desTx" presStyleLbl="alignAccFollowNode1" presStyleIdx="2" presStyleCnt="3">
        <dgm:presLayoutVars>
          <dgm:bulletEnabled val="1"/>
        </dgm:presLayoutVars>
      </dgm:prSet>
      <dgm:spPr/>
    </dgm:pt>
  </dgm:ptLst>
  <dgm:cxnLst>
    <dgm:cxn modelId="{B658EA02-1B9A-4451-933B-CC6D5C30EAA0}" type="presOf" srcId="{545031B3-D667-4A19-B9A3-A11384F404B4}" destId="{82CAA52E-9E6C-412A-B5DC-89FB7AE55EDD}" srcOrd="0" destOrd="0" presId="urn:microsoft.com/office/officeart/2005/8/layout/hList1"/>
    <dgm:cxn modelId="{22684404-2F5A-4782-B0AB-F2A26EBBB67D}" srcId="{583B6DF7-9DBA-4BEC-ABB2-36F64FD6DC0E}" destId="{BAC2AC0A-060C-468A-95D9-332B612BB7B8}" srcOrd="2" destOrd="0" parTransId="{88F98F71-079A-45DE-B564-63C9BF2B06A7}" sibTransId="{18A110EE-07BF-4C0D-9D55-FD98A54B2BE2}"/>
    <dgm:cxn modelId="{D5CB0007-B1BC-443C-836A-0E031FE56223}" srcId="{583B6DF7-9DBA-4BEC-ABB2-36F64FD6DC0E}" destId="{249B404D-B2D4-4430-8183-5F12606A4D8F}" srcOrd="1" destOrd="0" parTransId="{CB037824-BBF9-4A11-A16E-EAF745133A40}" sibTransId="{260F2A74-718E-4E3D-B51C-BA59CB0D3291}"/>
    <dgm:cxn modelId="{0F7A9D0B-8008-40B4-AFFD-5726968C4998}" srcId="{583B6DF7-9DBA-4BEC-ABB2-36F64FD6DC0E}" destId="{545031B3-D667-4A19-B9A3-A11384F404B4}" srcOrd="0" destOrd="0" parTransId="{26497FFB-02AC-4395-818C-5F0BFC906504}" sibTransId="{83F4E871-6D41-4EE5-A39D-6B217B0C3470}"/>
    <dgm:cxn modelId="{896D531E-505B-4C13-A1B3-DA362149EBF7}" type="presOf" srcId="{72F1E14A-5C0F-47DC-8ECD-BD35FE7767EE}" destId="{04F7742F-DBAC-4C74-A588-A0B59E2AC98C}" srcOrd="0" destOrd="1" presId="urn:microsoft.com/office/officeart/2005/8/layout/hList1"/>
    <dgm:cxn modelId="{D124A827-DE71-46F4-9E86-493C6EE11B7F}" srcId="{DC6AA018-9E87-4B49-9C53-D604B47CC6E1}" destId="{7D8F6FDF-ECBC-4F50-A877-9FDB4FB15419}" srcOrd="0" destOrd="0" parTransId="{EE850536-F037-445A-A7C6-45D746D3FEA2}" sibTransId="{202902CE-F6AA-48CC-8BA4-A1DFF174FBBC}"/>
    <dgm:cxn modelId="{F1B2D233-BFF5-4BA5-BA62-46B9ECB892D8}" type="presOf" srcId="{69C9E358-B746-4426-9A63-53605B0FDF24}" destId="{E9726824-F9BE-4AA7-8FC4-4B7794CCBF9D}" srcOrd="0" destOrd="0" presId="urn:microsoft.com/office/officeart/2005/8/layout/hList1"/>
    <dgm:cxn modelId="{BB58E337-E9C9-4B50-A68A-11D04BF96E90}" srcId="{07CB26D2-BAEE-435F-BC05-B79C84CE62F2}" destId="{FACF3532-780A-4D1D-B0E1-12290DE3EC1E}" srcOrd="0" destOrd="0" parTransId="{D6C195D9-59FE-49D5-9707-AA69CCCBFCDD}" sibTransId="{4EE46647-0B5A-43F1-9B6B-8C3C1307AAF6}"/>
    <dgm:cxn modelId="{8ECD9061-4D1A-407A-A158-6C325C5535F0}" type="presOf" srcId="{07CB26D2-BAEE-435F-BC05-B79C84CE62F2}" destId="{9797E460-3EDF-439E-A77F-8F188D34483B}" srcOrd="0" destOrd="0" presId="urn:microsoft.com/office/officeart/2005/8/layout/hList1"/>
    <dgm:cxn modelId="{F78BAB75-D150-4C13-9481-B9ECA3ED38BB}" type="presOf" srcId="{583B6DF7-9DBA-4BEC-ABB2-36F64FD6DC0E}" destId="{A036C634-A37E-419B-8B09-79E9C9E31756}" srcOrd="0" destOrd="0" presId="urn:microsoft.com/office/officeart/2005/8/layout/hList1"/>
    <dgm:cxn modelId="{E8CE1D7C-5CA4-4FD3-8D9F-560995B02AEC}" srcId="{69C9E358-B746-4426-9A63-53605B0FDF24}" destId="{583B6DF7-9DBA-4BEC-ABB2-36F64FD6DC0E}" srcOrd="0" destOrd="0" parTransId="{29974AC1-BC80-4511-A609-D2564EB0F2F0}" sibTransId="{5D3A2310-1040-4832-9EAD-89A59D9D8473}"/>
    <dgm:cxn modelId="{589C0A7F-8E82-4C6D-AE0F-DF8EEA7A0682}" type="presOf" srcId="{BAC2AC0A-060C-468A-95D9-332B612BB7B8}" destId="{82CAA52E-9E6C-412A-B5DC-89FB7AE55EDD}" srcOrd="0" destOrd="2" presId="urn:microsoft.com/office/officeart/2005/8/layout/hList1"/>
    <dgm:cxn modelId="{BF836B94-6AB8-49C2-A93D-F55CCDD638D9}" srcId="{07CB26D2-BAEE-435F-BC05-B79C84CE62F2}" destId="{72F1E14A-5C0F-47DC-8ECD-BD35FE7767EE}" srcOrd="1" destOrd="0" parTransId="{CEF68FF5-E6AC-44F7-B460-6F6F56067D7E}" sibTransId="{3FD9B1EE-00AE-4676-8915-D33284A4E854}"/>
    <dgm:cxn modelId="{994F6B95-1483-4645-99D7-5F07AE171933}" type="presOf" srcId="{FACF3532-780A-4D1D-B0E1-12290DE3EC1E}" destId="{04F7742F-DBAC-4C74-A588-A0B59E2AC98C}" srcOrd="0" destOrd="0" presId="urn:microsoft.com/office/officeart/2005/8/layout/hList1"/>
    <dgm:cxn modelId="{77A8C8CF-290E-4103-8122-DD551C3BD4BE}" type="presOf" srcId="{DC6AA018-9E87-4B49-9C53-D604B47CC6E1}" destId="{0EAB73AA-9F78-4ABA-9538-9A372AD005C4}" srcOrd="0" destOrd="0" presId="urn:microsoft.com/office/officeart/2005/8/layout/hList1"/>
    <dgm:cxn modelId="{AE33C6D0-1310-41B5-9714-3A535A99F3E9}" type="presOf" srcId="{249B404D-B2D4-4430-8183-5F12606A4D8F}" destId="{82CAA52E-9E6C-412A-B5DC-89FB7AE55EDD}" srcOrd="0" destOrd="1" presId="urn:microsoft.com/office/officeart/2005/8/layout/hList1"/>
    <dgm:cxn modelId="{69F697DD-E780-4CDF-9C39-E2E18E17C158}" srcId="{69C9E358-B746-4426-9A63-53605B0FDF24}" destId="{07CB26D2-BAEE-435F-BC05-B79C84CE62F2}" srcOrd="1" destOrd="0" parTransId="{D131B06C-B21C-46F7-94CF-A0BC59E925FB}" sibTransId="{D8EAA690-6B55-4DE7-B752-9F1F03AD3833}"/>
    <dgm:cxn modelId="{4C23C6E3-4560-4722-B932-127D2822B84D}" srcId="{69C9E358-B746-4426-9A63-53605B0FDF24}" destId="{DC6AA018-9E87-4B49-9C53-D604B47CC6E1}" srcOrd="2" destOrd="0" parTransId="{AFF5735A-48C3-41A1-AB9E-7725E22056CD}" sibTransId="{EBF1836F-C718-40F9-A21A-2AA6B04339AE}"/>
    <dgm:cxn modelId="{123972FE-94A1-4CD4-A86F-960FB7B754C0}" type="presOf" srcId="{7D8F6FDF-ECBC-4F50-A877-9FDB4FB15419}" destId="{4830C925-06B9-4D16-A136-E710523B6D8F}" srcOrd="0" destOrd="0" presId="urn:microsoft.com/office/officeart/2005/8/layout/hList1"/>
    <dgm:cxn modelId="{582B03C7-6A40-4AB9-B89B-B199806333ED}" type="presParOf" srcId="{E9726824-F9BE-4AA7-8FC4-4B7794CCBF9D}" destId="{643C6065-8782-4ED3-BB52-302210E9E925}" srcOrd="0" destOrd="0" presId="urn:microsoft.com/office/officeart/2005/8/layout/hList1"/>
    <dgm:cxn modelId="{2C820F77-5066-4901-901F-B2B344521AB9}" type="presParOf" srcId="{643C6065-8782-4ED3-BB52-302210E9E925}" destId="{A036C634-A37E-419B-8B09-79E9C9E31756}" srcOrd="0" destOrd="0" presId="urn:microsoft.com/office/officeart/2005/8/layout/hList1"/>
    <dgm:cxn modelId="{88E4022B-C02A-40B0-B319-BD8E53419597}" type="presParOf" srcId="{643C6065-8782-4ED3-BB52-302210E9E925}" destId="{82CAA52E-9E6C-412A-B5DC-89FB7AE55EDD}" srcOrd="1" destOrd="0" presId="urn:microsoft.com/office/officeart/2005/8/layout/hList1"/>
    <dgm:cxn modelId="{2CCC508F-8046-4DB8-BAB6-E7615251B7E3}" type="presParOf" srcId="{E9726824-F9BE-4AA7-8FC4-4B7794CCBF9D}" destId="{EB54D153-8228-4CBD-897B-5E1F74E604A0}" srcOrd="1" destOrd="0" presId="urn:microsoft.com/office/officeart/2005/8/layout/hList1"/>
    <dgm:cxn modelId="{AA3B56FA-6181-41A9-820C-01963B4D1725}" type="presParOf" srcId="{E9726824-F9BE-4AA7-8FC4-4B7794CCBF9D}" destId="{40EA28F6-25E3-4F0A-A9F1-2BFE6617F902}" srcOrd="2" destOrd="0" presId="urn:microsoft.com/office/officeart/2005/8/layout/hList1"/>
    <dgm:cxn modelId="{BB8000F5-D7E9-4CA0-A08E-A86D1FCEF456}" type="presParOf" srcId="{40EA28F6-25E3-4F0A-A9F1-2BFE6617F902}" destId="{9797E460-3EDF-439E-A77F-8F188D34483B}" srcOrd="0" destOrd="0" presId="urn:microsoft.com/office/officeart/2005/8/layout/hList1"/>
    <dgm:cxn modelId="{480441D5-791D-4187-A816-AB90F79E82AF}" type="presParOf" srcId="{40EA28F6-25E3-4F0A-A9F1-2BFE6617F902}" destId="{04F7742F-DBAC-4C74-A588-A0B59E2AC98C}" srcOrd="1" destOrd="0" presId="urn:microsoft.com/office/officeart/2005/8/layout/hList1"/>
    <dgm:cxn modelId="{9BC3EC5A-F115-412E-B3CA-BDA4FACC7819}" type="presParOf" srcId="{E9726824-F9BE-4AA7-8FC4-4B7794CCBF9D}" destId="{A3240FEE-6168-4C1F-A825-73E12057322A}" srcOrd="3" destOrd="0" presId="urn:microsoft.com/office/officeart/2005/8/layout/hList1"/>
    <dgm:cxn modelId="{174EFD65-09A3-4101-85D7-A2EC7F980478}" type="presParOf" srcId="{E9726824-F9BE-4AA7-8FC4-4B7794CCBF9D}" destId="{74014D78-8B5D-46D2-94B9-B0DF20ED780F}" srcOrd="4" destOrd="0" presId="urn:microsoft.com/office/officeart/2005/8/layout/hList1"/>
    <dgm:cxn modelId="{2506E4DA-07FC-47D8-B9BD-A77F291DF398}" type="presParOf" srcId="{74014D78-8B5D-46D2-94B9-B0DF20ED780F}" destId="{0EAB73AA-9F78-4ABA-9538-9A372AD005C4}" srcOrd="0" destOrd="0" presId="urn:microsoft.com/office/officeart/2005/8/layout/hList1"/>
    <dgm:cxn modelId="{138083FF-D7A7-4843-8561-68797CDAE0AF}" type="presParOf" srcId="{74014D78-8B5D-46D2-94B9-B0DF20ED780F}" destId="{4830C925-06B9-4D16-A136-E710523B6D8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EAF7E0-D85A-4F2E-9E13-9CCDC2160035}"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8DADFCA0-0B6C-4759-98FF-545DEC37469C}">
      <dgm:prSet/>
      <dgm:spPr/>
      <dgm:t>
        <a:bodyPr/>
        <a:lstStyle/>
        <a:p>
          <a:r>
            <a:rPr lang="en-US"/>
            <a:t>Direct Course Enrollment</a:t>
          </a:r>
        </a:p>
      </dgm:t>
    </dgm:pt>
    <dgm:pt modelId="{CE49B9E9-178B-46AD-8AD5-B72BD50E944F}" type="parTrans" cxnId="{46BEE9C1-080B-4FB8-9258-889F015D6207}">
      <dgm:prSet/>
      <dgm:spPr/>
      <dgm:t>
        <a:bodyPr/>
        <a:lstStyle/>
        <a:p>
          <a:endParaRPr lang="en-US"/>
        </a:p>
      </dgm:t>
    </dgm:pt>
    <dgm:pt modelId="{9528B891-5960-4174-89A1-23A9A950D006}" type="sibTrans" cxnId="{46BEE9C1-080B-4FB8-9258-889F015D6207}">
      <dgm:prSet/>
      <dgm:spPr/>
      <dgm:t>
        <a:bodyPr/>
        <a:lstStyle/>
        <a:p>
          <a:endParaRPr lang="en-US"/>
        </a:p>
      </dgm:t>
    </dgm:pt>
    <dgm:pt modelId="{32BDE23B-2305-4F9E-AAC6-A8BF5080FA3A}">
      <dgm:prSet/>
      <dgm:spPr/>
      <dgm:t>
        <a:bodyPr/>
        <a:lstStyle/>
        <a:p>
          <a:r>
            <a:rPr lang="en-US"/>
            <a:t>Set soft deadlines</a:t>
          </a:r>
        </a:p>
      </dgm:t>
    </dgm:pt>
    <dgm:pt modelId="{5458E961-9E33-40B9-92B4-8DFD072539F6}" type="parTrans" cxnId="{C1666C1E-BE30-44A3-BD7C-A0EC98A3054D}">
      <dgm:prSet/>
      <dgm:spPr/>
      <dgm:t>
        <a:bodyPr/>
        <a:lstStyle/>
        <a:p>
          <a:endParaRPr lang="en-US"/>
        </a:p>
      </dgm:t>
    </dgm:pt>
    <dgm:pt modelId="{BEB96F41-4DEA-4B11-85B4-B78A218A31B6}" type="sibTrans" cxnId="{C1666C1E-BE30-44A3-BD7C-A0EC98A3054D}">
      <dgm:prSet/>
      <dgm:spPr/>
      <dgm:t>
        <a:bodyPr/>
        <a:lstStyle/>
        <a:p>
          <a:endParaRPr lang="en-US"/>
        </a:p>
      </dgm:t>
    </dgm:pt>
    <dgm:pt modelId="{558FA591-0C82-41E7-B9A2-B6493C2D0694}">
      <dgm:prSet/>
      <dgm:spPr/>
      <dgm:t>
        <a:bodyPr/>
        <a:lstStyle/>
        <a:p>
          <a:r>
            <a:rPr lang="en-US"/>
            <a:t>Both</a:t>
          </a:r>
        </a:p>
      </dgm:t>
    </dgm:pt>
    <dgm:pt modelId="{31D20B2C-27FD-4538-A32C-02DD23E88EE7}" type="parTrans" cxnId="{E096BEC8-5FD3-4E9F-A7F2-D7B731876715}">
      <dgm:prSet/>
      <dgm:spPr/>
      <dgm:t>
        <a:bodyPr/>
        <a:lstStyle/>
        <a:p>
          <a:endParaRPr lang="en-US"/>
        </a:p>
      </dgm:t>
    </dgm:pt>
    <dgm:pt modelId="{B30893FA-B66E-4307-B4E2-DE03F7610992}" type="sibTrans" cxnId="{E096BEC8-5FD3-4E9F-A7F2-D7B731876715}">
      <dgm:prSet/>
      <dgm:spPr/>
      <dgm:t>
        <a:bodyPr/>
        <a:lstStyle/>
        <a:p>
          <a:endParaRPr lang="en-US"/>
        </a:p>
      </dgm:t>
    </dgm:pt>
    <dgm:pt modelId="{A1E416E5-A168-43CF-AA7F-8B99D890254D}">
      <dgm:prSet/>
      <dgm:spPr/>
      <dgm:t>
        <a:bodyPr/>
        <a:lstStyle/>
        <a:p>
          <a:r>
            <a:rPr lang="en-US"/>
            <a:t>Provide certificates of completion</a:t>
          </a:r>
          <a:endParaRPr lang="en-US" b="1"/>
        </a:p>
      </dgm:t>
    </dgm:pt>
    <dgm:pt modelId="{4B89ECE8-E405-4E99-8067-322760DAD11E}" type="parTrans" cxnId="{1879814C-A4A8-4088-9E68-23145C787410}">
      <dgm:prSet/>
      <dgm:spPr/>
      <dgm:t>
        <a:bodyPr/>
        <a:lstStyle/>
        <a:p>
          <a:endParaRPr lang="en-US"/>
        </a:p>
      </dgm:t>
    </dgm:pt>
    <dgm:pt modelId="{5AD063F3-771B-4490-B8B7-75CD44EEE7AA}" type="sibTrans" cxnId="{1879814C-A4A8-4088-9E68-23145C787410}">
      <dgm:prSet/>
      <dgm:spPr/>
      <dgm:t>
        <a:bodyPr/>
        <a:lstStyle/>
        <a:p>
          <a:endParaRPr lang="en-US"/>
        </a:p>
      </dgm:t>
    </dgm:pt>
    <dgm:pt modelId="{C8FC43D7-023D-40FA-9A4A-616653723371}">
      <dgm:prSet/>
      <dgm:spPr/>
      <dgm:t>
        <a:bodyPr/>
        <a:lstStyle/>
        <a:p>
          <a:r>
            <a:rPr lang="en-US"/>
            <a:t>Learning Plan Enrollment</a:t>
          </a:r>
        </a:p>
      </dgm:t>
    </dgm:pt>
    <dgm:pt modelId="{BF238C92-A3BF-4251-AB7B-ADA238EB6C71}" type="parTrans" cxnId="{52B60C1E-EFDA-4D79-B79D-EBFA4F90F348}">
      <dgm:prSet/>
      <dgm:spPr/>
      <dgm:t>
        <a:bodyPr/>
        <a:lstStyle/>
        <a:p>
          <a:endParaRPr lang="en-US"/>
        </a:p>
      </dgm:t>
    </dgm:pt>
    <dgm:pt modelId="{F5BF112E-C2A6-4660-AABD-83ACFBCB5404}" type="sibTrans" cxnId="{52B60C1E-EFDA-4D79-B79D-EBFA4F90F348}">
      <dgm:prSet/>
      <dgm:spPr/>
      <dgm:t>
        <a:bodyPr/>
        <a:lstStyle/>
        <a:p>
          <a:endParaRPr lang="en-US"/>
        </a:p>
      </dgm:t>
    </dgm:pt>
    <dgm:pt modelId="{70D8C617-DAC1-406B-9218-6F2636D7304F}">
      <dgm:prSet/>
      <dgm:spPr/>
      <dgm:t>
        <a:bodyPr/>
        <a:lstStyle/>
        <a:p>
          <a:r>
            <a:rPr lang="en-US"/>
            <a:t>Allows learners to enroll in multiple courses with a single enrollment link</a:t>
          </a:r>
        </a:p>
      </dgm:t>
    </dgm:pt>
    <dgm:pt modelId="{DC0CE147-6291-42B1-A63C-3E6E829DD84F}" type="parTrans" cxnId="{77D0C6FE-12D4-49B0-94F4-8137392C4E53}">
      <dgm:prSet/>
      <dgm:spPr/>
      <dgm:t>
        <a:bodyPr/>
        <a:lstStyle/>
        <a:p>
          <a:endParaRPr lang="en-US"/>
        </a:p>
      </dgm:t>
    </dgm:pt>
    <dgm:pt modelId="{CEE6E95D-3DE0-41AC-8A13-C147295698F6}" type="sibTrans" cxnId="{77D0C6FE-12D4-49B0-94F4-8137392C4E53}">
      <dgm:prSet/>
      <dgm:spPr/>
      <dgm:t>
        <a:bodyPr/>
        <a:lstStyle/>
        <a:p>
          <a:endParaRPr lang="en-US"/>
        </a:p>
      </dgm:t>
    </dgm:pt>
    <dgm:pt modelId="{93619E16-C3C3-485E-BE3C-130087D9821C}">
      <dgm:prSet/>
      <dgm:spPr/>
      <dgm:t>
        <a:bodyPr/>
        <a:lstStyle/>
        <a:p>
          <a:r>
            <a:rPr lang="en-US"/>
            <a:t>Allow learners to re-enroll themselves, </a:t>
          </a:r>
          <a:r>
            <a:rPr lang="en-US" b="1"/>
            <a:t>but deletes course completion data in the process</a:t>
          </a:r>
        </a:p>
      </dgm:t>
    </dgm:pt>
    <dgm:pt modelId="{893BD0CD-0382-4A1F-B79D-33650AF75E95}" type="parTrans" cxnId="{89C60BDE-35C1-444E-AE2B-8B6E956844DE}">
      <dgm:prSet/>
      <dgm:spPr/>
      <dgm:t>
        <a:bodyPr/>
        <a:lstStyle/>
        <a:p>
          <a:endParaRPr lang="en-US"/>
        </a:p>
      </dgm:t>
    </dgm:pt>
    <dgm:pt modelId="{56B4C0DF-1D21-4157-82FA-95DA4102C8BE}" type="sibTrans" cxnId="{89C60BDE-35C1-444E-AE2B-8B6E956844DE}">
      <dgm:prSet/>
      <dgm:spPr/>
      <dgm:t>
        <a:bodyPr/>
        <a:lstStyle/>
        <a:p>
          <a:endParaRPr lang="en-US"/>
        </a:p>
      </dgm:t>
    </dgm:pt>
    <dgm:pt modelId="{2C46C153-9252-45F5-A755-E7CCF6C08F19}">
      <dgm:prSet/>
      <dgm:spPr/>
      <dgm:t>
        <a:bodyPr/>
        <a:lstStyle/>
        <a:p>
          <a:r>
            <a:rPr lang="en-US"/>
            <a:t>Easiest for learners to navigate</a:t>
          </a:r>
        </a:p>
      </dgm:t>
    </dgm:pt>
    <dgm:pt modelId="{78066293-883E-4A52-B80D-D81F8C8ED27E}" type="parTrans" cxnId="{73662C5F-C992-4B2B-B06E-172AB5E26EFB}">
      <dgm:prSet/>
      <dgm:spPr/>
      <dgm:t>
        <a:bodyPr/>
        <a:lstStyle/>
        <a:p>
          <a:endParaRPr lang="en-US"/>
        </a:p>
      </dgm:t>
    </dgm:pt>
    <dgm:pt modelId="{15305A6A-2700-4C6A-A3FF-D8A02A64C88A}" type="sibTrans" cxnId="{73662C5F-C992-4B2B-B06E-172AB5E26EFB}">
      <dgm:prSet/>
      <dgm:spPr/>
      <dgm:t>
        <a:bodyPr/>
        <a:lstStyle/>
        <a:p>
          <a:endParaRPr lang="en-US"/>
        </a:p>
      </dgm:t>
    </dgm:pt>
    <dgm:pt modelId="{D36F2EF7-F6B7-40FA-BA88-7F8932DEE359}">
      <dgm:prSet/>
      <dgm:spPr/>
      <dgm:t>
        <a:bodyPr/>
        <a:lstStyle/>
        <a:p>
          <a:r>
            <a:rPr lang="en-US"/>
            <a:t>Quickest setup</a:t>
          </a:r>
        </a:p>
      </dgm:t>
    </dgm:pt>
    <dgm:pt modelId="{46516F2E-E912-499B-8C41-D60B7C1A1EAA}" type="parTrans" cxnId="{DF1FBE66-6700-4395-BBFA-D61DEAE3AA7D}">
      <dgm:prSet/>
      <dgm:spPr/>
      <dgm:t>
        <a:bodyPr/>
        <a:lstStyle/>
        <a:p>
          <a:endParaRPr lang="en-US"/>
        </a:p>
      </dgm:t>
    </dgm:pt>
    <dgm:pt modelId="{4F0BEAE7-22F3-4988-B3C8-F01DDB03008F}" type="sibTrans" cxnId="{DF1FBE66-6700-4395-BBFA-D61DEAE3AA7D}">
      <dgm:prSet/>
      <dgm:spPr/>
      <dgm:t>
        <a:bodyPr/>
        <a:lstStyle/>
        <a:p>
          <a:endParaRPr lang="en-US"/>
        </a:p>
      </dgm:t>
    </dgm:pt>
    <dgm:pt modelId="{FCDCA794-BEE8-4E62-A72F-655B25EB08C1}">
      <dgm:prSet/>
      <dgm:spPr/>
      <dgm:t>
        <a:bodyPr/>
        <a:lstStyle/>
        <a:p>
          <a:r>
            <a:rPr lang="en-US"/>
            <a:t>Set hard deadlines</a:t>
          </a:r>
        </a:p>
      </dgm:t>
    </dgm:pt>
    <dgm:pt modelId="{AD848C5B-EACC-4769-BC55-238195DD6C4C}" type="parTrans" cxnId="{652372EF-ED0F-4B31-9199-9733814FBD40}">
      <dgm:prSet/>
      <dgm:spPr/>
      <dgm:t>
        <a:bodyPr/>
        <a:lstStyle/>
        <a:p>
          <a:endParaRPr lang="en-US"/>
        </a:p>
      </dgm:t>
    </dgm:pt>
    <dgm:pt modelId="{B86EB083-BF7A-455E-BBC7-7098DAF387CE}" type="sibTrans" cxnId="{652372EF-ED0F-4B31-9199-9733814FBD40}">
      <dgm:prSet/>
      <dgm:spPr/>
      <dgm:t>
        <a:bodyPr/>
        <a:lstStyle/>
        <a:p>
          <a:endParaRPr lang="en-US"/>
        </a:p>
      </dgm:t>
    </dgm:pt>
    <dgm:pt modelId="{3344EFB9-DE90-49ED-BF01-D6BA1898D808}">
      <dgm:prSet/>
      <dgm:spPr/>
      <dgm:t>
        <a:bodyPr/>
        <a:lstStyle/>
        <a:p>
          <a:r>
            <a:rPr lang="en-US"/>
            <a:t>Can be used when enrolling learners in one or more multiple courses</a:t>
          </a:r>
        </a:p>
      </dgm:t>
    </dgm:pt>
    <dgm:pt modelId="{FB318C35-80BE-48C1-B1FC-454F1E6D38B3}" type="parTrans" cxnId="{77D0D1C9-A8CF-4BBB-A976-99931590FBDB}">
      <dgm:prSet/>
      <dgm:spPr/>
      <dgm:t>
        <a:bodyPr/>
        <a:lstStyle/>
        <a:p>
          <a:endParaRPr lang="en-US"/>
        </a:p>
      </dgm:t>
    </dgm:pt>
    <dgm:pt modelId="{742DDDBB-492F-49C9-9D56-3190F78DC296}" type="sibTrans" cxnId="{77D0D1C9-A8CF-4BBB-A976-99931590FBDB}">
      <dgm:prSet/>
      <dgm:spPr/>
      <dgm:t>
        <a:bodyPr/>
        <a:lstStyle/>
        <a:p>
          <a:endParaRPr lang="en-US"/>
        </a:p>
      </dgm:t>
    </dgm:pt>
    <dgm:pt modelId="{87448B6B-3EB1-4A03-A35E-CFC70C9738C2}">
      <dgm:prSet/>
      <dgm:spPr/>
      <dgm:t>
        <a:bodyPr/>
        <a:lstStyle/>
        <a:p>
          <a:r>
            <a:rPr lang="en-US"/>
            <a:t>Most recommended</a:t>
          </a:r>
        </a:p>
      </dgm:t>
    </dgm:pt>
    <dgm:pt modelId="{5E38E766-4C45-4577-8802-AF12413FB7EF}" type="parTrans" cxnId="{BE164394-9209-4117-A6C8-B4EFCF616E69}">
      <dgm:prSet/>
      <dgm:spPr/>
      <dgm:t>
        <a:bodyPr/>
        <a:lstStyle/>
        <a:p>
          <a:endParaRPr lang="en-US"/>
        </a:p>
      </dgm:t>
    </dgm:pt>
    <dgm:pt modelId="{3E1C6074-2D3F-43E0-BAA4-2FBFEF687D17}" type="sibTrans" cxnId="{BE164394-9209-4117-A6C8-B4EFCF616E69}">
      <dgm:prSet/>
      <dgm:spPr/>
      <dgm:t>
        <a:bodyPr/>
        <a:lstStyle/>
        <a:p>
          <a:endParaRPr lang="en-US"/>
        </a:p>
      </dgm:t>
    </dgm:pt>
    <dgm:pt modelId="{AC36F784-1EBF-4907-AA21-50DA2C682FF4}">
      <dgm:prSet/>
      <dgm:spPr/>
      <dgm:t>
        <a:bodyPr/>
        <a:lstStyle/>
        <a:p>
          <a:r>
            <a:rPr lang="en-US"/>
            <a:t>Courses can be set as optional</a:t>
          </a:r>
        </a:p>
      </dgm:t>
    </dgm:pt>
    <dgm:pt modelId="{E20B7BE5-B475-4699-BC14-9847DB39A47D}" type="parTrans" cxnId="{AD12F551-63E1-47A5-BA9F-5375BBFAC07E}">
      <dgm:prSet/>
      <dgm:spPr/>
    </dgm:pt>
    <dgm:pt modelId="{D87F5506-622B-48A6-B0D4-C6455A511986}" type="sibTrans" cxnId="{AD12F551-63E1-47A5-BA9F-5375BBFAC07E}">
      <dgm:prSet/>
      <dgm:spPr/>
    </dgm:pt>
    <dgm:pt modelId="{9CFE5983-019E-48EC-A070-68E43FFFBC65}">
      <dgm:prSet/>
      <dgm:spPr/>
      <dgm:t>
        <a:bodyPr/>
        <a:lstStyle/>
        <a:p>
          <a:r>
            <a:rPr lang="en-US" b="0"/>
            <a:t>Work with all registration methods</a:t>
          </a:r>
        </a:p>
      </dgm:t>
    </dgm:pt>
    <dgm:pt modelId="{D7BBD1BE-4E64-4A76-A04F-8EB52C92C69E}" type="parTrans" cxnId="{52FA5DB7-0FF9-43F1-9CFB-43FC9F8A4B57}">
      <dgm:prSet/>
      <dgm:spPr/>
    </dgm:pt>
    <dgm:pt modelId="{E808BC8A-06E5-408F-9206-775639CB9D2D}" type="sibTrans" cxnId="{52FA5DB7-0FF9-43F1-9CFB-43FC9F8A4B57}">
      <dgm:prSet/>
      <dgm:spPr/>
    </dgm:pt>
    <dgm:pt modelId="{7B055DA7-240E-4744-964A-CB2D7BC44BC4}" type="pres">
      <dgm:prSet presAssocID="{E0EAF7E0-D85A-4F2E-9E13-9CCDC2160035}" presName="Name0" presStyleCnt="0">
        <dgm:presLayoutVars>
          <dgm:dir/>
          <dgm:animLvl val="lvl"/>
          <dgm:resizeHandles val="exact"/>
        </dgm:presLayoutVars>
      </dgm:prSet>
      <dgm:spPr/>
    </dgm:pt>
    <dgm:pt modelId="{F2832793-8E29-4B9F-816B-1E18DF7C2C33}" type="pres">
      <dgm:prSet presAssocID="{8DADFCA0-0B6C-4759-98FF-545DEC37469C}" presName="composite" presStyleCnt="0"/>
      <dgm:spPr/>
    </dgm:pt>
    <dgm:pt modelId="{16E9551B-67BD-4948-9773-5E584D2F6F23}" type="pres">
      <dgm:prSet presAssocID="{8DADFCA0-0B6C-4759-98FF-545DEC37469C}" presName="parTx" presStyleLbl="alignNode1" presStyleIdx="0" presStyleCnt="3">
        <dgm:presLayoutVars>
          <dgm:chMax val="0"/>
          <dgm:chPref val="0"/>
          <dgm:bulletEnabled val="1"/>
        </dgm:presLayoutVars>
      </dgm:prSet>
      <dgm:spPr/>
    </dgm:pt>
    <dgm:pt modelId="{52D4C84B-BA14-4A21-A4B1-5EE8B30CA618}" type="pres">
      <dgm:prSet presAssocID="{8DADFCA0-0B6C-4759-98FF-545DEC37469C}" presName="desTx" presStyleLbl="alignAccFollowNode1" presStyleIdx="0" presStyleCnt="3">
        <dgm:presLayoutVars>
          <dgm:bulletEnabled val="1"/>
        </dgm:presLayoutVars>
      </dgm:prSet>
      <dgm:spPr/>
    </dgm:pt>
    <dgm:pt modelId="{BC1AB087-2049-490D-995E-1B35F6C31A8C}" type="pres">
      <dgm:prSet presAssocID="{9528B891-5960-4174-89A1-23A9A950D006}" presName="space" presStyleCnt="0"/>
      <dgm:spPr/>
    </dgm:pt>
    <dgm:pt modelId="{7D200F41-0553-4347-B361-7BF0870D0C2E}" type="pres">
      <dgm:prSet presAssocID="{C8FC43D7-023D-40FA-9A4A-616653723371}" presName="composite" presStyleCnt="0"/>
      <dgm:spPr/>
    </dgm:pt>
    <dgm:pt modelId="{87523FE0-BBA2-446A-B7BF-B77D79AD1E8C}" type="pres">
      <dgm:prSet presAssocID="{C8FC43D7-023D-40FA-9A4A-616653723371}" presName="parTx" presStyleLbl="alignNode1" presStyleIdx="1" presStyleCnt="3">
        <dgm:presLayoutVars>
          <dgm:chMax val="0"/>
          <dgm:chPref val="0"/>
          <dgm:bulletEnabled val="1"/>
        </dgm:presLayoutVars>
      </dgm:prSet>
      <dgm:spPr/>
    </dgm:pt>
    <dgm:pt modelId="{AFBBCBFD-40BD-4F91-989C-F16C9792BB17}" type="pres">
      <dgm:prSet presAssocID="{C8FC43D7-023D-40FA-9A4A-616653723371}" presName="desTx" presStyleLbl="alignAccFollowNode1" presStyleIdx="1" presStyleCnt="3">
        <dgm:presLayoutVars>
          <dgm:bulletEnabled val="1"/>
        </dgm:presLayoutVars>
      </dgm:prSet>
      <dgm:spPr/>
    </dgm:pt>
    <dgm:pt modelId="{F628D76A-5EAC-4004-BC81-B4C19D42004A}" type="pres">
      <dgm:prSet presAssocID="{F5BF112E-C2A6-4660-AABD-83ACFBCB5404}" presName="space" presStyleCnt="0"/>
      <dgm:spPr/>
    </dgm:pt>
    <dgm:pt modelId="{D2517374-6437-4304-ABF7-733B9147424D}" type="pres">
      <dgm:prSet presAssocID="{558FA591-0C82-41E7-B9A2-B6493C2D0694}" presName="composite" presStyleCnt="0"/>
      <dgm:spPr/>
    </dgm:pt>
    <dgm:pt modelId="{1C34169A-B07A-4021-AC41-E09C5AF3944C}" type="pres">
      <dgm:prSet presAssocID="{558FA591-0C82-41E7-B9A2-B6493C2D0694}" presName="parTx" presStyleLbl="alignNode1" presStyleIdx="2" presStyleCnt="3">
        <dgm:presLayoutVars>
          <dgm:chMax val="0"/>
          <dgm:chPref val="0"/>
          <dgm:bulletEnabled val="1"/>
        </dgm:presLayoutVars>
      </dgm:prSet>
      <dgm:spPr/>
    </dgm:pt>
    <dgm:pt modelId="{51E91918-5CC4-4399-9C8E-2EDCB7BE18AB}" type="pres">
      <dgm:prSet presAssocID="{558FA591-0C82-41E7-B9A2-B6493C2D0694}" presName="desTx" presStyleLbl="alignAccFollowNode1" presStyleIdx="2" presStyleCnt="3">
        <dgm:presLayoutVars>
          <dgm:bulletEnabled val="1"/>
        </dgm:presLayoutVars>
      </dgm:prSet>
      <dgm:spPr/>
    </dgm:pt>
  </dgm:ptLst>
  <dgm:cxnLst>
    <dgm:cxn modelId="{EE715206-2ECD-4D39-B89D-8959DAC6C91E}" type="presOf" srcId="{9CFE5983-019E-48EC-A070-68E43FFFBC65}" destId="{51E91918-5CC4-4399-9C8E-2EDCB7BE18AB}" srcOrd="0" destOrd="0" presId="urn:microsoft.com/office/officeart/2005/8/layout/hList1"/>
    <dgm:cxn modelId="{F64DE713-AC47-4981-A93E-C7B23EF3DE15}" type="presOf" srcId="{A1E416E5-A168-43CF-AA7F-8B99D890254D}" destId="{51E91918-5CC4-4399-9C8E-2EDCB7BE18AB}" srcOrd="0" destOrd="1" presId="urn:microsoft.com/office/officeart/2005/8/layout/hList1"/>
    <dgm:cxn modelId="{52B60C1E-EFDA-4D79-B79D-EBFA4F90F348}" srcId="{E0EAF7E0-D85A-4F2E-9E13-9CCDC2160035}" destId="{C8FC43D7-023D-40FA-9A4A-616653723371}" srcOrd="1" destOrd="0" parTransId="{BF238C92-A3BF-4251-AB7B-ADA238EB6C71}" sibTransId="{F5BF112E-C2A6-4660-AABD-83ACFBCB5404}"/>
    <dgm:cxn modelId="{C1666C1E-BE30-44A3-BD7C-A0EC98A3054D}" srcId="{8DADFCA0-0B6C-4759-98FF-545DEC37469C}" destId="{32BDE23B-2305-4F9E-AAC6-A8BF5080FA3A}" srcOrd="3" destOrd="0" parTransId="{5458E961-9E33-40B9-92B4-8DFD072539F6}" sibTransId="{BEB96F41-4DEA-4B11-85B4-B78A218A31B6}"/>
    <dgm:cxn modelId="{A78D121F-257F-407F-BCAA-37ACDA4F1E32}" type="presOf" srcId="{C8FC43D7-023D-40FA-9A4A-616653723371}" destId="{87523FE0-BBA2-446A-B7BF-B77D79AD1E8C}" srcOrd="0" destOrd="0" presId="urn:microsoft.com/office/officeart/2005/8/layout/hList1"/>
    <dgm:cxn modelId="{962FD43A-5D42-4847-9DE5-F76675DA42A0}" type="presOf" srcId="{93619E16-C3C3-485E-BE3C-130087D9821C}" destId="{AFBBCBFD-40BD-4F91-989C-F16C9792BB17}" srcOrd="0" destOrd="3" presId="urn:microsoft.com/office/officeart/2005/8/layout/hList1"/>
    <dgm:cxn modelId="{73662C5F-C992-4B2B-B06E-172AB5E26EFB}" srcId="{8DADFCA0-0B6C-4759-98FF-545DEC37469C}" destId="{2C46C153-9252-45F5-A755-E7CCF6C08F19}" srcOrd="2" destOrd="0" parTransId="{78066293-883E-4A52-B80D-D81F8C8ED27E}" sibTransId="{15305A6A-2700-4C6A-A3FF-D8A02A64C88A}"/>
    <dgm:cxn modelId="{DF1FBE66-6700-4395-BBFA-D61DEAE3AA7D}" srcId="{8DADFCA0-0B6C-4759-98FF-545DEC37469C}" destId="{D36F2EF7-F6B7-40FA-BA88-7F8932DEE359}" srcOrd="0" destOrd="0" parTransId="{46516F2E-E912-499B-8C41-D60B7C1A1EAA}" sibTransId="{4F0BEAE7-22F3-4988-B3C8-F01DDB03008F}"/>
    <dgm:cxn modelId="{36C60B6B-0234-4890-93E1-9468B9278295}" type="presOf" srcId="{D36F2EF7-F6B7-40FA-BA88-7F8932DEE359}" destId="{52D4C84B-BA14-4A21-A4B1-5EE8B30CA618}" srcOrd="0" destOrd="0" presId="urn:microsoft.com/office/officeart/2005/8/layout/hList1"/>
    <dgm:cxn modelId="{1879814C-A4A8-4088-9E68-23145C787410}" srcId="{558FA591-0C82-41E7-B9A2-B6493C2D0694}" destId="{A1E416E5-A168-43CF-AA7F-8B99D890254D}" srcOrd="1" destOrd="0" parTransId="{4B89ECE8-E405-4E99-8067-322760DAD11E}" sibTransId="{5AD063F3-771B-4490-B8B7-75CD44EEE7AA}"/>
    <dgm:cxn modelId="{E40DB14D-5325-445B-834D-553EF717AD2F}" type="presOf" srcId="{2C46C153-9252-45F5-A755-E7CCF6C08F19}" destId="{52D4C84B-BA14-4A21-A4B1-5EE8B30CA618}" srcOrd="0" destOrd="2" presId="urn:microsoft.com/office/officeart/2005/8/layout/hList1"/>
    <dgm:cxn modelId="{AB33126F-853F-401A-B484-51B04E665543}" type="presOf" srcId="{AC36F784-1EBF-4907-AA21-50DA2C682FF4}" destId="{AFBBCBFD-40BD-4F91-989C-F16C9792BB17}" srcOrd="0" destOrd="1" presId="urn:microsoft.com/office/officeart/2005/8/layout/hList1"/>
    <dgm:cxn modelId="{AD12F551-63E1-47A5-BA9F-5375BBFAC07E}" srcId="{C8FC43D7-023D-40FA-9A4A-616653723371}" destId="{AC36F784-1EBF-4907-AA21-50DA2C682FF4}" srcOrd="1" destOrd="0" parTransId="{E20B7BE5-B475-4699-BC14-9847DB39A47D}" sibTransId="{D87F5506-622B-48A6-B0D4-C6455A511986}"/>
    <dgm:cxn modelId="{CE7E0490-6884-4F9E-84A1-BE26DD184D06}" type="presOf" srcId="{FCDCA794-BEE8-4E62-A72F-655B25EB08C1}" destId="{AFBBCBFD-40BD-4F91-989C-F16C9792BB17}" srcOrd="0" destOrd="2" presId="urn:microsoft.com/office/officeart/2005/8/layout/hList1"/>
    <dgm:cxn modelId="{BE164394-9209-4117-A6C8-B4EFCF616E69}" srcId="{8DADFCA0-0B6C-4759-98FF-545DEC37469C}" destId="{87448B6B-3EB1-4A03-A35E-CFC70C9738C2}" srcOrd="1" destOrd="0" parTransId="{5E38E766-4C45-4577-8802-AF12413FB7EF}" sibTransId="{3E1C6074-2D3F-43E0-BAA4-2FBFEF687D17}"/>
    <dgm:cxn modelId="{0D663CA4-A42C-45D7-B4F6-76128F36AA20}" type="presOf" srcId="{32BDE23B-2305-4F9E-AAC6-A8BF5080FA3A}" destId="{52D4C84B-BA14-4A21-A4B1-5EE8B30CA618}" srcOrd="0" destOrd="3" presId="urn:microsoft.com/office/officeart/2005/8/layout/hList1"/>
    <dgm:cxn modelId="{9355C1AC-0E7C-463E-B6BF-43721D5EE676}" type="presOf" srcId="{8DADFCA0-0B6C-4759-98FF-545DEC37469C}" destId="{16E9551B-67BD-4948-9773-5E584D2F6F23}" srcOrd="0" destOrd="0" presId="urn:microsoft.com/office/officeart/2005/8/layout/hList1"/>
    <dgm:cxn modelId="{52FA5DB7-0FF9-43F1-9CFB-43FC9F8A4B57}" srcId="{558FA591-0C82-41E7-B9A2-B6493C2D0694}" destId="{9CFE5983-019E-48EC-A070-68E43FFFBC65}" srcOrd="0" destOrd="0" parTransId="{D7BBD1BE-4E64-4A76-A04F-8EB52C92C69E}" sibTransId="{E808BC8A-06E5-408F-9206-775639CB9D2D}"/>
    <dgm:cxn modelId="{46BEE9C1-080B-4FB8-9258-889F015D6207}" srcId="{E0EAF7E0-D85A-4F2E-9E13-9CCDC2160035}" destId="{8DADFCA0-0B6C-4759-98FF-545DEC37469C}" srcOrd="0" destOrd="0" parTransId="{CE49B9E9-178B-46AD-8AD5-B72BD50E944F}" sibTransId="{9528B891-5960-4174-89A1-23A9A950D006}"/>
    <dgm:cxn modelId="{E096BEC8-5FD3-4E9F-A7F2-D7B731876715}" srcId="{E0EAF7E0-D85A-4F2E-9E13-9CCDC2160035}" destId="{558FA591-0C82-41E7-B9A2-B6493C2D0694}" srcOrd="2" destOrd="0" parTransId="{31D20B2C-27FD-4538-A32C-02DD23E88EE7}" sibTransId="{B30893FA-B66E-4307-B4E2-DE03F7610992}"/>
    <dgm:cxn modelId="{77D0D1C9-A8CF-4BBB-A976-99931590FBDB}" srcId="{558FA591-0C82-41E7-B9A2-B6493C2D0694}" destId="{3344EFB9-DE90-49ED-BF01-D6BA1898D808}" srcOrd="2" destOrd="0" parTransId="{FB318C35-80BE-48C1-B1FC-454F1E6D38B3}" sibTransId="{742DDDBB-492F-49C9-9D56-3190F78DC296}"/>
    <dgm:cxn modelId="{C1C2AAD1-FC3B-4819-9E76-3476DA6DDBC4}" type="presOf" srcId="{E0EAF7E0-D85A-4F2E-9E13-9CCDC2160035}" destId="{7B055DA7-240E-4744-964A-CB2D7BC44BC4}" srcOrd="0" destOrd="0" presId="urn:microsoft.com/office/officeart/2005/8/layout/hList1"/>
    <dgm:cxn modelId="{89C60BDE-35C1-444E-AE2B-8B6E956844DE}" srcId="{C8FC43D7-023D-40FA-9A4A-616653723371}" destId="{93619E16-C3C3-485E-BE3C-130087D9821C}" srcOrd="3" destOrd="0" parTransId="{893BD0CD-0382-4A1F-B79D-33650AF75E95}" sibTransId="{56B4C0DF-1D21-4157-82FA-95DA4102C8BE}"/>
    <dgm:cxn modelId="{5AF667E2-08F4-4EA4-9ADE-31C08CB05D06}" type="presOf" srcId="{558FA591-0C82-41E7-B9A2-B6493C2D0694}" destId="{1C34169A-B07A-4021-AC41-E09C5AF3944C}" srcOrd="0" destOrd="0" presId="urn:microsoft.com/office/officeart/2005/8/layout/hList1"/>
    <dgm:cxn modelId="{755A6BEB-5F8C-4BD9-93D5-E8C29C2B08F5}" type="presOf" srcId="{3344EFB9-DE90-49ED-BF01-D6BA1898D808}" destId="{51E91918-5CC4-4399-9C8E-2EDCB7BE18AB}" srcOrd="0" destOrd="2" presId="urn:microsoft.com/office/officeart/2005/8/layout/hList1"/>
    <dgm:cxn modelId="{652372EF-ED0F-4B31-9199-9733814FBD40}" srcId="{C8FC43D7-023D-40FA-9A4A-616653723371}" destId="{FCDCA794-BEE8-4E62-A72F-655B25EB08C1}" srcOrd="2" destOrd="0" parTransId="{AD848C5B-EACC-4769-BC55-238195DD6C4C}" sibTransId="{B86EB083-BF7A-455E-BBC7-7098DAF387CE}"/>
    <dgm:cxn modelId="{9CF5F2F8-50CC-452B-B5A5-BE348D742361}" type="presOf" srcId="{70D8C617-DAC1-406B-9218-6F2636D7304F}" destId="{AFBBCBFD-40BD-4F91-989C-F16C9792BB17}" srcOrd="0" destOrd="0" presId="urn:microsoft.com/office/officeart/2005/8/layout/hList1"/>
    <dgm:cxn modelId="{C8E2EDFD-78CF-4846-AFF7-075C0A474CC9}" type="presOf" srcId="{87448B6B-3EB1-4A03-A35E-CFC70C9738C2}" destId="{52D4C84B-BA14-4A21-A4B1-5EE8B30CA618}" srcOrd="0" destOrd="1" presId="urn:microsoft.com/office/officeart/2005/8/layout/hList1"/>
    <dgm:cxn modelId="{77D0C6FE-12D4-49B0-94F4-8137392C4E53}" srcId="{C8FC43D7-023D-40FA-9A4A-616653723371}" destId="{70D8C617-DAC1-406B-9218-6F2636D7304F}" srcOrd="0" destOrd="0" parTransId="{DC0CE147-6291-42B1-A63C-3E6E829DD84F}" sibTransId="{CEE6E95D-3DE0-41AC-8A13-C147295698F6}"/>
    <dgm:cxn modelId="{80FF142F-01E7-409C-926D-70B64268D55B}" type="presParOf" srcId="{7B055DA7-240E-4744-964A-CB2D7BC44BC4}" destId="{F2832793-8E29-4B9F-816B-1E18DF7C2C33}" srcOrd="0" destOrd="0" presId="urn:microsoft.com/office/officeart/2005/8/layout/hList1"/>
    <dgm:cxn modelId="{24129DFF-4887-49DA-9320-30C0A5412AC2}" type="presParOf" srcId="{F2832793-8E29-4B9F-816B-1E18DF7C2C33}" destId="{16E9551B-67BD-4948-9773-5E584D2F6F23}" srcOrd="0" destOrd="0" presId="urn:microsoft.com/office/officeart/2005/8/layout/hList1"/>
    <dgm:cxn modelId="{DBCBA56B-68F5-41E1-833E-ADF8DDA18167}" type="presParOf" srcId="{F2832793-8E29-4B9F-816B-1E18DF7C2C33}" destId="{52D4C84B-BA14-4A21-A4B1-5EE8B30CA618}" srcOrd="1" destOrd="0" presId="urn:microsoft.com/office/officeart/2005/8/layout/hList1"/>
    <dgm:cxn modelId="{4FB5D1D1-653B-45BC-8929-2D7AD88D967C}" type="presParOf" srcId="{7B055DA7-240E-4744-964A-CB2D7BC44BC4}" destId="{BC1AB087-2049-490D-995E-1B35F6C31A8C}" srcOrd="1" destOrd="0" presId="urn:microsoft.com/office/officeart/2005/8/layout/hList1"/>
    <dgm:cxn modelId="{661B0675-63DE-4574-B280-FD476252546B}" type="presParOf" srcId="{7B055DA7-240E-4744-964A-CB2D7BC44BC4}" destId="{7D200F41-0553-4347-B361-7BF0870D0C2E}" srcOrd="2" destOrd="0" presId="urn:microsoft.com/office/officeart/2005/8/layout/hList1"/>
    <dgm:cxn modelId="{6FDCA5A5-D27D-49EC-96F3-1017C3C7DAC3}" type="presParOf" srcId="{7D200F41-0553-4347-B361-7BF0870D0C2E}" destId="{87523FE0-BBA2-446A-B7BF-B77D79AD1E8C}" srcOrd="0" destOrd="0" presId="urn:microsoft.com/office/officeart/2005/8/layout/hList1"/>
    <dgm:cxn modelId="{15D23AC3-C049-443B-9788-F5665EC7E437}" type="presParOf" srcId="{7D200F41-0553-4347-B361-7BF0870D0C2E}" destId="{AFBBCBFD-40BD-4F91-989C-F16C9792BB17}" srcOrd="1" destOrd="0" presId="urn:microsoft.com/office/officeart/2005/8/layout/hList1"/>
    <dgm:cxn modelId="{56F3C7FA-A690-469F-A0DE-7E5746B2FA3C}" type="presParOf" srcId="{7B055DA7-240E-4744-964A-CB2D7BC44BC4}" destId="{F628D76A-5EAC-4004-BC81-B4C19D42004A}" srcOrd="3" destOrd="0" presId="urn:microsoft.com/office/officeart/2005/8/layout/hList1"/>
    <dgm:cxn modelId="{0CBDF919-2B9B-4EA2-A208-C1C2A9517887}" type="presParOf" srcId="{7B055DA7-240E-4744-964A-CB2D7BC44BC4}" destId="{D2517374-6437-4304-ABF7-733B9147424D}" srcOrd="4" destOrd="0" presId="urn:microsoft.com/office/officeart/2005/8/layout/hList1"/>
    <dgm:cxn modelId="{4E784D60-E097-4A83-9984-A3F0428ACD68}" type="presParOf" srcId="{D2517374-6437-4304-ABF7-733B9147424D}" destId="{1C34169A-B07A-4021-AC41-E09C5AF3944C}" srcOrd="0" destOrd="0" presId="urn:microsoft.com/office/officeart/2005/8/layout/hList1"/>
    <dgm:cxn modelId="{52F3CDEC-FE1E-41EF-A397-BC490EF4FA3B}" type="presParOf" srcId="{D2517374-6437-4304-ABF7-733B9147424D}" destId="{51E91918-5CC4-4399-9C8E-2EDCB7BE18A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DD6DAA9-E63F-4B41-9F0F-D50EAF97918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B3B74F4-6149-43B9-A494-0F460C5FA55F}">
      <dgm:prSet/>
      <dgm:spPr/>
      <dgm:t>
        <a:bodyPr/>
        <a:lstStyle/>
        <a:p>
          <a:pPr>
            <a:lnSpc>
              <a:spcPct val="100000"/>
            </a:lnSpc>
          </a:pPr>
          <a:r>
            <a:rPr lang="en-US" b="0" i="0" baseline="0"/>
            <a:t>Learners’ completions must be archived and re-enrolled in each course to allow them to earn a new certificate.</a:t>
          </a:r>
          <a:endParaRPr lang="en-US"/>
        </a:p>
      </dgm:t>
    </dgm:pt>
    <dgm:pt modelId="{B60CDECA-887D-40A9-99C4-62BF69E099EE}" type="parTrans" cxnId="{B8707558-C226-43CC-8659-70FFE44A2EEB}">
      <dgm:prSet/>
      <dgm:spPr/>
      <dgm:t>
        <a:bodyPr/>
        <a:lstStyle/>
        <a:p>
          <a:endParaRPr lang="en-US"/>
        </a:p>
      </dgm:t>
    </dgm:pt>
    <dgm:pt modelId="{9923A52D-F135-40A9-8CEA-331EEB099118}" type="sibTrans" cxnId="{B8707558-C226-43CC-8659-70FFE44A2EEB}">
      <dgm:prSet/>
      <dgm:spPr/>
      <dgm:t>
        <a:bodyPr/>
        <a:lstStyle/>
        <a:p>
          <a:endParaRPr lang="en-US"/>
        </a:p>
      </dgm:t>
    </dgm:pt>
    <dgm:pt modelId="{6C885D80-ED1D-40ED-B146-7DABCE791A54}">
      <dgm:prSet/>
      <dgm:spPr/>
      <dgm:t>
        <a:bodyPr/>
        <a:lstStyle/>
        <a:p>
          <a:pPr>
            <a:lnSpc>
              <a:spcPct val="100000"/>
            </a:lnSpc>
          </a:pPr>
          <a:r>
            <a:rPr lang="en-US" b="0" i="0" baseline="0"/>
            <a:t>Archived completions are saved and still accessible for reporting.</a:t>
          </a:r>
          <a:endParaRPr lang="en-US"/>
        </a:p>
      </dgm:t>
    </dgm:pt>
    <dgm:pt modelId="{9E51DEEF-D8A0-4A95-A546-52E41931FCDC}" type="parTrans" cxnId="{9ABC8F4A-A7E2-4790-8519-4644B26B4198}">
      <dgm:prSet/>
      <dgm:spPr/>
      <dgm:t>
        <a:bodyPr/>
        <a:lstStyle/>
        <a:p>
          <a:endParaRPr lang="en-US"/>
        </a:p>
      </dgm:t>
    </dgm:pt>
    <dgm:pt modelId="{9BD28F6B-4BA6-43AC-8C26-5E4511D73035}" type="sibTrans" cxnId="{9ABC8F4A-A7E2-4790-8519-4644B26B4198}">
      <dgm:prSet/>
      <dgm:spPr/>
      <dgm:t>
        <a:bodyPr/>
        <a:lstStyle/>
        <a:p>
          <a:endParaRPr lang="en-US"/>
        </a:p>
      </dgm:t>
    </dgm:pt>
    <dgm:pt modelId="{89408EC5-BC31-4042-9056-DDF9F7A1BDF9}">
      <dgm:prSet/>
      <dgm:spPr/>
      <dgm:t>
        <a:bodyPr/>
        <a:lstStyle/>
        <a:p>
          <a:pPr>
            <a:lnSpc>
              <a:spcPct val="100000"/>
            </a:lnSpc>
          </a:pPr>
          <a:r>
            <a:rPr lang="en-US" b="0" i="0" baseline="0"/>
            <a:t>Required for both Learning Plans and Direct Course Enrollment</a:t>
          </a:r>
          <a:endParaRPr lang="en-US"/>
        </a:p>
      </dgm:t>
    </dgm:pt>
    <dgm:pt modelId="{184128F6-91A7-4EAC-BA45-846BBE01745F}" type="parTrans" cxnId="{D21FDE6D-032D-4BCC-8957-1951E3A0062C}">
      <dgm:prSet/>
      <dgm:spPr/>
      <dgm:t>
        <a:bodyPr/>
        <a:lstStyle/>
        <a:p>
          <a:endParaRPr lang="en-US"/>
        </a:p>
      </dgm:t>
    </dgm:pt>
    <dgm:pt modelId="{65B27630-D0B2-42C9-B4BD-B364B525B62C}" type="sibTrans" cxnId="{D21FDE6D-032D-4BCC-8957-1951E3A0062C}">
      <dgm:prSet/>
      <dgm:spPr/>
      <dgm:t>
        <a:bodyPr/>
        <a:lstStyle/>
        <a:p>
          <a:endParaRPr lang="en-US"/>
        </a:p>
      </dgm:t>
    </dgm:pt>
    <dgm:pt modelId="{9D79CE58-E9BD-4C28-9435-48D820266CDA}" type="pres">
      <dgm:prSet presAssocID="{EDD6DAA9-E63F-4B41-9F0F-D50EAF97918C}" presName="root" presStyleCnt="0">
        <dgm:presLayoutVars>
          <dgm:dir/>
          <dgm:resizeHandles val="exact"/>
        </dgm:presLayoutVars>
      </dgm:prSet>
      <dgm:spPr/>
    </dgm:pt>
    <dgm:pt modelId="{05CA5D1F-169D-4C22-9C46-AB9D48EE236E}" type="pres">
      <dgm:prSet presAssocID="{EB3B74F4-6149-43B9-A494-0F460C5FA55F}" presName="compNode" presStyleCnt="0"/>
      <dgm:spPr/>
    </dgm:pt>
    <dgm:pt modelId="{19B59963-2C0D-40D7-9DCB-F49E846DCF17}" type="pres">
      <dgm:prSet presAssocID="{EB3B74F4-6149-43B9-A494-0F460C5FA55F}" presName="bgRect" presStyleLbl="bgShp" presStyleIdx="0" presStyleCnt="3"/>
      <dgm:spPr/>
    </dgm:pt>
    <dgm:pt modelId="{7012FD13-9C74-411F-A7CD-A92AFA468C82}" type="pres">
      <dgm:prSet presAssocID="{EB3B74F4-6149-43B9-A494-0F460C5FA55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11E76F88-BDF1-4E56-B579-B4860E281616}" type="pres">
      <dgm:prSet presAssocID="{EB3B74F4-6149-43B9-A494-0F460C5FA55F}" presName="spaceRect" presStyleCnt="0"/>
      <dgm:spPr/>
    </dgm:pt>
    <dgm:pt modelId="{0DFECC37-143A-4093-AA7D-AD98B2132E97}" type="pres">
      <dgm:prSet presAssocID="{EB3B74F4-6149-43B9-A494-0F460C5FA55F}" presName="parTx" presStyleLbl="revTx" presStyleIdx="0" presStyleCnt="3">
        <dgm:presLayoutVars>
          <dgm:chMax val="0"/>
          <dgm:chPref val="0"/>
        </dgm:presLayoutVars>
      </dgm:prSet>
      <dgm:spPr/>
    </dgm:pt>
    <dgm:pt modelId="{D06A204F-6ABD-45DC-A52C-8302C4564F77}" type="pres">
      <dgm:prSet presAssocID="{9923A52D-F135-40A9-8CEA-331EEB099118}" presName="sibTrans" presStyleCnt="0"/>
      <dgm:spPr/>
    </dgm:pt>
    <dgm:pt modelId="{D26E6C19-EDDB-454E-B351-FF838CAAEB66}" type="pres">
      <dgm:prSet presAssocID="{6C885D80-ED1D-40ED-B146-7DABCE791A54}" presName="compNode" presStyleCnt="0"/>
      <dgm:spPr/>
    </dgm:pt>
    <dgm:pt modelId="{9A995AF3-0696-4A9D-8C9F-C8AF858AE210}" type="pres">
      <dgm:prSet presAssocID="{6C885D80-ED1D-40ED-B146-7DABCE791A54}" presName="bgRect" presStyleLbl="bgShp" presStyleIdx="1" presStyleCnt="3"/>
      <dgm:spPr/>
    </dgm:pt>
    <dgm:pt modelId="{82BC6758-21A3-4C50-B366-A66B9D6D3729}" type="pres">
      <dgm:prSet presAssocID="{6C885D80-ED1D-40ED-B146-7DABCE791A5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Folder"/>
        </a:ext>
      </dgm:extLst>
    </dgm:pt>
    <dgm:pt modelId="{F0E2A62D-57D7-43F0-8A4B-9396E1FA4797}" type="pres">
      <dgm:prSet presAssocID="{6C885D80-ED1D-40ED-B146-7DABCE791A54}" presName="spaceRect" presStyleCnt="0"/>
      <dgm:spPr/>
    </dgm:pt>
    <dgm:pt modelId="{F1BF3176-CA69-4E01-AFF0-4044CEA234DF}" type="pres">
      <dgm:prSet presAssocID="{6C885D80-ED1D-40ED-B146-7DABCE791A54}" presName="parTx" presStyleLbl="revTx" presStyleIdx="1" presStyleCnt="3">
        <dgm:presLayoutVars>
          <dgm:chMax val="0"/>
          <dgm:chPref val="0"/>
        </dgm:presLayoutVars>
      </dgm:prSet>
      <dgm:spPr/>
    </dgm:pt>
    <dgm:pt modelId="{1E49A3F1-26FC-4CDC-AE47-F3B164393E95}" type="pres">
      <dgm:prSet presAssocID="{9BD28F6B-4BA6-43AC-8C26-5E4511D73035}" presName="sibTrans" presStyleCnt="0"/>
      <dgm:spPr/>
    </dgm:pt>
    <dgm:pt modelId="{1C497817-3AA0-4788-BCC9-AB6F04AC778B}" type="pres">
      <dgm:prSet presAssocID="{89408EC5-BC31-4042-9056-DDF9F7A1BDF9}" presName="compNode" presStyleCnt="0"/>
      <dgm:spPr/>
    </dgm:pt>
    <dgm:pt modelId="{6CFE7B04-BF44-4FA2-A36E-9944709FA0D0}" type="pres">
      <dgm:prSet presAssocID="{89408EC5-BC31-4042-9056-DDF9F7A1BDF9}" presName="bgRect" presStyleLbl="bgShp" presStyleIdx="2" presStyleCnt="3"/>
      <dgm:spPr/>
    </dgm:pt>
    <dgm:pt modelId="{1027E83A-1FF6-4FF2-B560-C7C88319CE74}" type="pres">
      <dgm:prSet presAssocID="{89408EC5-BC31-4042-9056-DDF9F7A1BDF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2D5A55C0-2126-4C1B-A70F-F0090F7A09CF}" type="pres">
      <dgm:prSet presAssocID="{89408EC5-BC31-4042-9056-DDF9F7A1BDF9}" presName="spaceRect" presStyleCnt="0"/>
      <dgm:spPr/>
    </dgm:pt>
    <dgm:pt modelId="{07210B31-906A-4CC1-AAE1-D13B996688B2}" type="pres">
      <dgm:prSet presAssocID="{89408EC5-BC31-4042-9056-DDF9F7A1BDF9}" presName="parTx" presStyleLbl="revTx" presStyleIdx="2" presStyleCnt="3">
        <dgm:presLayoutVars>
          <dgm:chMax val="0"/>
          <dgm:chPref val="0"/>
        </dgm:presLayoutVars>
      </dgm:prSet>
      <dgm:spPr/>
    </dgm:pt>
  </dgm:ptLst>
  <dgm:cxnLst>
    <dgm:cxn modelId="{9ABC8F4A-A7E2-4790-8519-4644B26B4198}" srcId="{EDD6DAA9-E63F-4B41-9F0F-D50EAF97918C}" destId="{6C885D80-ED1D-40ED-B146-7DABCE791A54}" srcOrd="1" destOrd="0" parTransId="{9E51DEEF-D8A0-4A95-A546-52E41931FCDC}" sibTransId="{9BD28F6B-4BA6-43AC-8C26-5E4511D73035}"/>
    <dgm:cxn modelId="{D21FDE6D-032D-4BCC-8957-1951E3A0062C}" srcId="{EDD6DAA9-E63F-4B41-9F0F-D50EAF97918C}" destId="{89408EC5-BC31-4042-9056-DDF9F7A1BDF9}" srcOrd="2" destOrd="0" parTransId="{184128F6-91A7-4EAC-BA45-846BBE01745F}" sibTransId="{65B27630-D0B2-42C9-B4BD-B364B525B62C}"/>
    <dgm:cxn modelId="{B8707558-C226-43CC-8659-70FFE44A2EEB}" srcId="{EDD6DAA9-E63F-4B41-9F0F-D50EAF97918C}" destId="{EB3B74F4-6149-43B9-A494-0F460C5FA55F}" srcOrd="0" destOrd="0" parTransId="{B60CDECA-887D-40A9-99C4-62BF69E099EE}" sibTransId="{9923A52D-F135-40A9-8CEA-331EEB099118}"/>
    <dgm:cxn modelId="{0CFE6882-5AEC-447B-9167-32F78192342B}" type="presOf" srcId="{6C885D80-ED1D-40ED-B146-7DABCE791A54}" destId="{F1BF3176-CA69-4E01-AFF0-4044CEA234DF}" srcOrd="0" destOrd="0" presId="urn:microsoft.com/office/officeart/2018/2/layout/IconVerticalSolidList"/>
    <dgm:cxn modelId="{FC7DA295-6E16-4398-A57C-19AC4ABA7823}" type="presOf" srcId="{EDD6DAA9-E63F-4B41-9F0F-D50EAF97918C}" destId="{9D79CE58-E9BD-4C28-9435-48D820266CDA}" srcOrd="0" destOrd="0" presId="urn:microsoft.com/office/officeart/2018/2/layout/IconVerticalSolidList"/>
    <dgm:cxn modelId="{9323DA9A-F579-49BA-9D54-4E2406C57E9D}" type="presOf" srcId="{89408EC5-BC31-4042-9056-DDF9F7A1BDF9}" destId="{07210B31-906A-4CC1-AAE1-D13B996688B2}" srcOrd="0" destOrd="0" presId="urn:microsoft.com/office/officeart/2018/2/layout/IconVerticalSolidList"/>
    <dgm:cxn modelId="{EBB08AB6-F9D2-4E01-8CB1-9EC806762A8F}" type="presOf" srcId="{EB3B74F4-6149-43B9-A494-0F460C5FA55F}" destId="{0DFECC37-143A-4093-AA7D-AD98B2132E97}" srcOrd="0" destOrd="0" presId="urn:microsoft.com/office/officeart/2018/2/layout/IconVerticalSolidList"/>
    <dgm:cxn modelId="{29368D96-FD8C-4D79-8323-7B6F1D1D4CCB}" type="presParOf" srcId="{9D79CE58-E9BD-4C28-9435-48D820266CDA}" destId="{05CA5D1F-169D-4C22-9C46-AB9D48EE236E}" srcOrd="0" destOrd="0" presId="urn:microsoft.com/office/officeart/2018/2/layout/IconVerticalSolidList"/>
    <dgm:cxn modelId="{E5C13E1B-FF7D-4E06-8BD2-B9ABBA321CDA}" type="presParOf" srcId="{05CA5D1F-169D-4C22-9C46-AB9D48EE236E}" destId="{19B59963-2C0D-40D7-9DCB-F49E846DCF17}" srcOrd="0" destOrd="0" presId="urn:microsoft.com/office/officeart/2018/2/layout/IconVerticalSolidList"/>
    <dgm:cxn modelId="{CBD42610-D393-42A0-9A47-7398C4A7AAC1}" type="presParOf" srcId="{05CA5D1F-169D-4C22-9C46-AB9D48EE236E}" destId="{7012FD13-9C74-411F-A7CD-A92AFA468C82}" srcOrd="1" destOrd="0" presId="urn:microsoft.com/office/officeart/2018/2/layout/IconVerticalSolidList"/>
    <dgm:cxn modelId="{22DF74BD-6929-40F7-B946-75C0F0745D9C}" type="presParOf" srcId="{05CA5D1F-169D-4C22-9C46-AB9D48EE236E}" destId="{11E76F88-BDF1-4E56-B579-B4860E281616}" srcOrd="2" destOrd="0" presId="urn:microsoft.com/office/officeart/2018/2/layout/IconVerticalSolidList"/>
    <dgm:cxn modelId="{77907C57-D0AA-4FFE-B856-40E38D2D31CD}" type="presParOf" srcId="{05CA5D1F-169D-4C22-9C46-AB9D48EE236E}" destId="{0DFECC37-143A-4093-AA7D-AD98B2132E97}" srcOrd="3" destOrd="0" presId="urn:microsoft.com/office/officeart/2018/2/layout/IconVerticalSolidList"/>
    <dgm:cxn modelId="{ACEF46D0-6316-436A-AC42-A555E9AEE4D0}" type="presParOf" srcId="{9D79CE58-E9BD-4C28-9435-48D820266CDA}" destId="{D06A204F-6ABD-45DC-A52C-8302C4564F77}" srcOrd="1" destOrd="0" presId="urn:microsoft.com/office/officeart/2018/2/layout/IconVerticalSolidList"/>
    <dgm:cxn modelId="{326C4291-617A-425D-8651-106A89EDE5C8}" type="presParOf" srcId="{9D79CE58-E9BD-4C28-9435-48D820266CDA}" destId="{D26E6C19-EDDB-454E-B351-FF838CAAEB66}" srcOrd="2" destOrd="0" presId="urn:microsoft.com/office/officeart/2018/2/layout/IconVerticalSolidList"/>
    <dgm:cxn modelId="{0EF66434-E7B4-4861-AB7B-05A363A48FCB}" type="presParOf" srcId="{D26E6C19-EDDB-454E-B351-FF838CAAEB66}" destId="{9A995AF3-0696-4A9D-8C9F-C8AF858AE210}" srcOrd="0" destOrd="0" presId="urn:microsoft.com/office/officeart/2018/2/layout/IconVerticalSolidList"/>
    <dgm:cxn modelId="{0AC63AEA-2A5A-482B-9929-787BBD2C55CF}" type="presParOf" srcId="{D26E6C19-EDDB-454E-B351-FF838CAAEB66}" destId="{82BC6758-21A3-4C50-B366-A66B9D6D3729}" srcOrd="1" destOrd="0" presId="urn:microsoft.com/office/officeart/2018/2/layout/IconVerticalSolidList"/>
    <dgm:cxn modelId="{FE930688-E1A7-478D-9C45-A71BC7A4049E}" type="presParOf" srcId="{D26E6C19-EDDB-454E-B351-FF838CAAEB66}" destId="{F0E2A62D-57D7-43F0-8A4B-9396E1FA4797}" srcOrd="2" destOrd="0" presId="urn:microsoft.com/office/officeart/2018/2/layout/IconVerticalSolidList"/>
    <dgm:cxn modelId="{4EDEF952-5623-499C-988B-3BA659CBE89A}" type="presParOf" srcId="{D26E6C19-EDDB-454E-B351-FF838CAAEB66}" destId="{F1BF3176-CA69-4E01-AFF0-4044CEA234DF}" srcOrd="3" destOrd="0" presId="urn:microsoft.com/office/officeart/2018/2/layout/IconVerticalSolidList"/>
    <dgm:cxn modelId="{C97F4D2C-D919-4DB3-857B-0FDE096762BB}" type="presParOf" srcId="{9D79CE58-E9BD-4C28-9435-48D820266CDA}" destId="{1E49A3F1-26FC-4CDC-AE47-F3B164393E95}" srcOrd="3" destOrd="0" presId="urn:microsoft.com/office/officeart/2018/2/layout/IconVerticalSolidList"/>
    <dgm:cxn modelId="{56C24BD5-33CC-4D88-8ACD-8F6867248882}" type="presParOf" srcId="{9D79CE58-E9BD-4C28-9435-48D820266CDA}" destId="{1C497817-3AA0-4788-BCC9-AB6F04AC778B}" srcOrd="4" destOrd="0" presId="urn:microsoft.com/office/officeart/2018/2/layout/IconVerticalSolidList"/>
    <dgm:cxn modelId="{4678FCA6-7BAC-4EFD-9576-7AD53497A1EA}" type="presParOf" srcId="{1C497817-3AA0-4788-BCC9-AB6F04AC778B}" destId="{6CFE7B04-BF44-4FA2-A36E-9944709FA0D0}" srcOrd="0" destOrd="0" presId="urn:microsoft.com/office/officeart/2018/2/layout/IconVerticalSolidList"/>
    <dgm:cxn modelId="{A8F89905-9CBF-425B-94F2-7079EEDFE348}" type="presParOf" srcId="{1C497817-3AA0-4788-BCC9-AB6F04AC778B}" destId="{1027E83A-1FF6-4FF2-B560-C7C88319CE74}" srcOrd="1" destOrd="0" presId="urn:microsoft.com/office/officeart/2018/2/layout/IconVerticalSolidList"/>
    <dgm:cxn modelId="{1EDCCF1C-A50F-4910-8E3C-52A198E03CE0}" type="presParOf" srcId="{1C497817-3AA0-4788-BCC9-AB6F04AC778B}" destId="{2D5A55C0-2126-4C1B-A70F-F0090F7A09CF}" srcOrd="2" destOrd="0" presId="urn:microsoft.com/office/officeart/2018/2/layout/IconVerticalSolidList"/>
    <dgm:cxn modelId="{A1E9490C-57ED-4F3A-AC6B-F62E5521499D}" type="presParOf" srcId="{1C497817-3AA0-4788-BCC9-AB6F04AC778B}" destId="{07210B31-906A-4CC1-AAE1-D13B996688B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1318D52-66B8-4D0A-9F9F-58436835F344}"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A2AD836E-7025-412B-8B1F-64343BE51676}">
      <dgm:prSet/>
      <dgm:spPr/>
      <dgm:t>
        <a:bodyPr/>
        <a:lstStyle/>
        <a:p>
          <a:r>
            <a:rPr lang="en-US"/>
            <a:t>Self-Registration/Enrollment</a:t>
          </a:r>
        </a:p>
      </dgm:t>
    </dgm:pt>
    <dgm:pt modelId="{66D6FE85-FE27-4326-BB80-785BA7983FC1}" type="parTrans" cxnId="{EF6BA3CE-867A-4132-A350-883759E11A8C}">
      <dgm:prSet/>
      <dgm:spPr/>
      <dgm:t>
        <a:bodyPr/>
        <a:lstStyle/>
        <a:p>
          <a:endParaRPr lang="en-US"/>
        </a:p>
      </dgm:t>
    </dgm:pt>
    <dgm:pt modelId="{3BB5F23B-2650-48AC-B6C9-6FA8D8039E3B}" type="sibTrans" cxnId="{EF6BA3CE-867A-4132-A350-883759E11A8C}">
      <dgm:prSet/>
      <dgm:spPr/>
      <dgm:t>
        <a:bodyPr/>
        <a:lstStyle/>
        <a:p>
          <a:endParaRPr lang="en-US"/>
        </a:p>
      </dgm:t>
    </dgm:pt>
    <dgm:pt modelId="{40D6EE9C-6E68-460E-BAA9-4ACF9E9D21E8}">
      <dgm:prSet/>
      <dgm:spPr/>
      <dgm:t>
        <a:bodyPr/>
        <a:lstStyle/>
        <a:p>
          <a:pPr>
            <a:lnSpc>
              <a:spcPct val="100000"/>
            </a:lnSpc>
          </a:pPr>
          <a:r>
            <a:rPr lang="en-US"/>
            <a:t>Link to the learning portal (learn.ue.org)</a:t>
          </a:r>
        </a:p>
      </dgm:t>
    </dgm:pt>
    <dgm:pt modelId="{80727A52-538F-4F4B-B132-F7E4C28EA7D7}" type="parTrans" cxnId="{B0B154C7-E431-47D4-899B-3F43312DE1EA}">
      <dgm:prSet/>
      <dgm:spPr/>
      <dgm:t>
        <a:bodyPr/>
        <a:lstStyle/>
        <a:p>
          <a:endParaRPr lang="en-US"/>
        </a:p>
      </dgm:t>
    </dgm:pt>
    <dgm:pt modelId="{8461D1CC-CDC5-42CF-809D-A84FA85DD7C8}" type="sibTrans" cxnId="{B0B154C7-E431-47D4-899B-3F43312DE1EA}">
      <dgm:prSet/>
      <dgm:spPr/>
      <dgm:t>
        <a:bodyPr/>
        <a:lstStyle/>
        <a:p>
          <a:endParaRPr lang="en-US"/>
        </a:p>
      </dgm:t>
    </dgm:pt>
    <dgm:pt modelId="{F157B308-19F0-43E9-B39B-BBF35992F12D}">
      <dgm:prSet/>
      <dgm:spPr/>
      <dgm:t>
        <a:bodyPr/>
        <a:lstStyle/>
        <a:p>
          <a:r>
            <a:rPr lang="en-US"/>
            <a:t>Bulk Upload, Manual Creation, or SFTP</a:t>
          </a:r>
        </a:p>
      </dgm:t>
    </dgm:pt>
    <dgm:pt modelId="{16332BCF-6F59-4517-97E8-F8B7FF6CE4DC}" type="sibTrans" cxnId="{414ED40E-CBE6-4220-9DBA-7F0585422B12}">
      <dgm:prSet/>
      <dgm:spPr/>
      <dgm:t>
        <a:bodyPr/>
        <a:lstStyle/>
        <a:p>
          <a:endParaRPr lang="en-US"/>
        </a:p>
      </dgm:t>
    </dgm:pt>
    <dgm:pt modelId="{86DF1C77-655F-4D82-BF07-03938080357D}" type="parTrans" cxnId="{414ED40E-CBE6-4220-9DBA-7F0585422B12}">
      <dgm:prSet/>
      <dgm:spPr/>
      <dgm:t>
        <a:bodyPr/>
        <a:lstStyle/>
        <a:p>
          <a:endParaRPr lang="en-US"/>
        </a:p>
      </dgm:t>
    </dgm:pt>
    <dgm:pt modelId="{16697565-95C1-4008-971F-40E759E0854A}">
      <dgm:prSet/>
      <dgm:spPr/>
      <dgm:t>
        <a:bodyPr/>
        <a:lstStyle/>
        <a:p>
          <a:pPr>
            <a:lnSpc>
              <a:spcPct val="100000"/>
            </a:lnSpc>
          </a:pPr>
          <a:r>
            <a:rPr lang="en-US"/>
            <a:t>System-generated link to the specific course or learning plan</a:t>
          </a:r>
        </a:p>
      </dgm:t>
    </dgm:pt>
    <dgm:pt modelId="{E66F6E9A-85C4-44C4-8DE4-F7A3BD471E82}" type="parTrans" cxnId="{5A23773C-BF3B-49A3-B90B-984893937E23}">
      <dgm:prSet/>
      <dgm:spPr/>
      <dgm:t>
        <a:bodyPr/>
        <a:lstStyle/>
        <a:p>
          <a:endParaRPr lang="en-US"/>
        </a:p>
      </dgm:t>
    </dgm:pt>
    <dgm:pt modelId="{BABF224B-6B5F-4772-B210-42D365F2D911}" type="sibTrans" cxnId="{5A23773C-BF3B-49A3-B90B-984893937E23}">
      <dgm:prSet/>
      <dgm:spPr/>
      <dgm:t>
        <a:bodyPr/>
        <a:lstStyle/>
        <a:p>
          <a:endParaRPr lang="en-US"/>
        </a:p>
      </dgm:t>
    </dgm:pt>
    <dgm:pt modelId="{61857256-FEC8-4433-86F4-A7E134B38AE8}">
      <dgm:prSet/>
      <dgm:spPr/>
      <dgm:t>
        <a:bodyPr/>
        <a:lstStyle/>
        <a:p>
          <a:pPr>
            <a:lnSpc>
              <a:spcPct val="100000"/>
            </a:lnSpc>
          </a:pPr>
          <a:r>
            <a:rPr lang="en-US"/>
            <a:t>Your institution’s branch code</a:t>
          </a:r>
        </a:p>
      </dgm:t>
    </dgm:pt>
    <dgm:pt modelId="{6CA5EB0E-773C-497C-BDDD-194B6DA088E0}" type="parTrans" cxnId="{DB119B70-3FD8-4F6C-887D-D737220C3F51}">
      <dgm:prSet/>
      <dgm:spPr/>
      <dgm:t>
        <a:bodyPr/>
        <a:lstStyle/>
        <a:p>
          <a:endParaRPr lang="en-US"/>
        </a:p>
      </dgm:t>
    </dgm:pt>
    <dgm:pt modelId="{3E5D28CB-E968-4642-B4EC-48ACF450FAC5}" type="sibTrans" cxnId="{DB119B70-3FD8-4F6C-887D-D737220C3F51}">
      <dgm:prSet/>
      <dgm:spPr/>
      <dgm:t>
        <a:bodyPr/>
        <a:lstStyle/>
        <a:p>
          <a:endParaRPr lang="en-US"/>
        </a:p>
      </dgm:t>
    </dgm:pt>
    <dgm:pt modelId="{D3BEBA77-A42C-4963-9B2C-4DCB9AE75E89}">
      <dgm:prSet/>
      <dgm:spPr/>
      <dgm:t>
        <a:bodyPr/>
        <a:lstStyle/>
        <a:p>
          <a:pPr>
            <a:lnSpc>
              <a:spcPct val="100000"/>
            </a:lnSpc>
          </a:pPr>
          <a:r>
            <a:rPr lang="en-US"/>
            <a:t>Username &amp; Password</a:t>
          </a:r>
        </a:p>
      </dgm:t>
    </dgm:pt>
    <dgm:pt modelId="{01651726-93A2-4EEB-9F2C-E6D5FB8D9A2E}" type="parTrans" cxnId="{81B1F6C0-E432-4692-90E9-13A7CB384FF5}">
      <dgm:prSet/>
      <dgm:spPr/>
      <dgm:t>
        <a:bodyPr/>
        <a:lstStyle/>
        <a:p>
          <a:endParaRPr lang="en-US"/>
        </a:p>
      </dgm:t>
    </dgm:pt>
    <dgm:pt modelId="{F2AB23BC-AEB8-4F8F-B6E7-FCEF1E4DB4F7}" type="sibTrans" cxnId="{81B1F6C0-E432-4692-90E9-13A7CB384FF5}">
      <dgm:prSet/>
      <dgm:spPr/>
      <dgm:t>
        <a:bodyPr/>
        <a:lstStyle/>
        <a:p>
          <a:endParaRPr lang="en-US"/>
        </a:p>
      </dgm:t>
    </dgm:pt>
    <dgm:pt modelId="{23DFF8E7-BFD5-439A-82F9-211C329B5A7B}" type="pres">
      <dgm:prSet presAssocID="{D1318D52-66B8-4D0A-9F9F-58436835F344}" presName="linear" presStyleCnt="0">
        <dgm:presLayoutVars>
          <dgm:dir/>
          <dgm:animLvl val="lvl"/>
          <dgm:resizeHandles val="exact"/>
        </dgm:presLayoutVars>
      </dgm:prSet>
      <dgm:spPr/>
    </dgm:pt>
    <dgm:pt modelId="{5136625B-06A4-4ED7-B8C8-57AFAD627BC4}" type="pres">
      <dgm:prSet presAssocID="{A2AD836E-7025-412B-8B1F-64343BE51676}" presName="parentLin" presStyleCnt="0"/>
      <dgm:spPr/>
    </dgm:pt>
    <dgm:pt modelId="{C67E86CA-C60D-4B1D-ABA7-317DAA58C76D}" type="pres">
      <dgm:prSet presAssocID="{A2AD836E-7025-412B-8B1F-64343BE51676}" presName="parentLeftMargin" presStyleLbl="node1" presStyleIdx="0" presStyleCnt="2"/>
      <dgm:spPr/>
    </dgm:pt>
    <dgm:pt modelId="{57F1E0A9-3C62-4950-ADA6-1A02D7A74747}" type="pres">
      <dgm:prSet presAssocID="{A2AD836E-7025-412B-8B1F-64343BE51676}" presName="parentText" presStyleLbl="node1" presStyleIdx="0" presStyleCnt="2">
        <dgm:presLayoutVars>
          <dgm:chMax val="0"/>
          <dgm:bulletEnabled val="1"/>
        </dgm:presLayoutVars>
      </dgm:prSet>
      <dgm:spPr/>
    </dgm:pt>
    <dgm:pt modelId="{48B5E94E-383D-4319-BE71-60CC303C3E91}" type="pres">
      <dgm:prSet presAssocID="{A2AD836E-7025-412B-8B1F-64343BE51676}" presName="negativeSpace" presStyleCnt="0"/>
      <dgm:spPr/>
    </dgm:pt>
    <dgm:pt modelId="{B75B36FA-CD90-49ED-BC05-BC3837D9B3D1}" type="pres">
      <dgm:prSet presAssocID="{A2AD836E-7025-412B-8B1F-64343BE51676}" presName="childText" presStyleLbl="conFgAcc1" presStyleIdx="0" presStyleCnt="2">
        <dgm:presLayoutVars>
          <dgm:bulletEnabled val="1"/>
        </dgm:presLayoutVars>
      </dgm:prSet>
      <dgm:spPr/>
    </dgm:pt>
    <dgm:pt modelId="{EEAFD6C4-6CD5-4436-B507-8D1F3E91413A}" type="pres">
      <dgm:prSet presAssocID="{3BB5F23B-2650-48AC-B6C9-6FA8D8039E3B}" presName="spaceBetweenRectangles" presStyleCnt="0"/>
      <dgm:spPr/>
    </dgm:pt>
    <dgm:pt modelId="{02C8153F-AEDE-4F54-99DB-69D5408BA8B2}" type="pres">
      <dgm:prSet presAssocID="{F157B308-19F0-43E9-B39B-BBF35992F12D}" presName="parentLin" presStyleCnt="0"/>
      <dgm:spPr/>
    </dgm:pt>
    <dgm:pt modelId="{BB41752E-99A5-4543-AB2A-5B38414942EA}" type="pres">
      <dgm:prSet presAssocID="{F157B308-19F0-43E9-B39B-BBF35992F12D}" presName="parentLeftMargin" presStyleLbl="node1" presStyleIdx="0" presStyleCnt="2"/>
      <dgm:spPr/>
    </dgm:pt>
    <dgm:pt modelId="{FBC0ED7E-AA5D-48C1-9F8D-BF06D034DFDD}" type="pres">
      <dgm:prSet presAssocID="{F157B308-19F0-43E9-B39B-BBF35992F12D}" presName="parentText" presStyleLbl="node1" presStyleIdx="1" presStyleCnt="2">
        <dgm:presLayoutVars>
          <dgm:chMax val="0"/>
          <dgm:bulletEnabled val="1"/>
        </dgm:presLayoutVars>
      </dgm:prSet>
      <dgm:spPr/>
    </dgm:pt>
    <dgm:pt modelId="{6CB84ED0-68D9-493F-B3CA-7AF8F630B757}" type="pres">
      <dgm:prSet presAssocID="{F157B308-19F0-43E9-B39B-BBF35992F12D}" presName="negativeSpace" presStyleCnt="0"/>
      <dgm:spPr/>
    </dgm:pt>
    <dgm:pt modelId="{6B7D6290-D9F8-4B18-A676-D2C92ED7C0E8}" type="pres">
      <dgm:prSet presAssocID="{F157B308-19F0-43E9-B39B-BBF35992F12D}" presName="childText" presStyleLbl="conFgAcc1" presStyleIdx="1" presStyleCnt="2">
        <dgm:presLayoutVars>
          <dgm:bulletEnabled val="1"/>
        </dgm:presLayoutVars>
      </dgm:prSet>
      <dgm:spPr/>
    </dgm:pt>
  </dgm:ptLst>
  <dgm:cxnLst>
    <dgm:cxn modelId="{414ED40E-CBE6-4220-9DBA-7F0585422B12}" srcId="{D1318D52-66B8-4D0A-9F9F-58436835F344}" destId="{F157B308-19F0-43E9-B39B-BBF35992F12D}" srcOrd="1" destOrd="0" parTransId="{86DF1C77-655F-4D82-BF07-03938080357D}" sibTransId="{16332BCF-6F59-4517-97E8-F8B7FF6CE4DC}"/>
    <dgm:cxn modelId="{56BC9B12-C841-4240-82DC-202C5DCCC6D8}" type="presOf" srcId="{61857256-FEC8-4433-86F4-A7E134B38AE8}" destId="{B75B36FA-CD90-49ED-BC05-BC3837D9B3D1}" srcOrd="0" destOrd="1" presId="urn:microsoft.com/office/officeart/2005/8/layout/list1"/>
    <dgm:cxn modelId="{5A23773C-BF3B-49A3-B90B-984893937E23}" srcId="{A2AD836E-7025-412B-8B1F-64343BE51676}" destId="{16697565-95C1-4008-971F-40E759E0854A}" srcOrd="0" destOrd="0" parTransId="{E66F6E9A-85C4-44C4-8DE4-F7A3BD471E82}" sibTransId="{BABF224B-6B5F-4772-B210-42D365F2D911}"/>
    <dgm:cxn modelId="{4E9B365B-1008-4588-B7A3-208F1A838608}" type="presOf" srcId="{A2AD836E-7025-412B-8B1F-64343BE51676}" destId="{57F1E0A9-3C62-4950-ADA6-1A02D7A74747}" srcOrd="1" destOrd="0" presId="urn:microsoft.com/office/officeart/2005/8/layout/list1"/>
    <dgm:cxn modelId="{6C1CC143-4647-49AF-A09B-EC948F2604B5}" type="presOf" srcId="{D3BEBA77-A42C-4963-9B2C-4DCB9AE75E89}" destId="{6B7D6290-D9F8-4B18-A676-D2C92ED7C0E8}" srcOrd="0" destOrd="1" presId="urn:microsoft.com/office/officeart/2005/8/layout/list1"/>
    <dgm:cxn modelId="{0660B749-4DD3-41FD-89B5-CBAD17EAD38C}" type="presOf" srcId="{D1318D52-66B8-4D0A-9F9F-58436835F344}" destId="{23DFF8E7-BFD5-439A-82F9-211C329B5A7B}" srcOrd="0" destOrd="0" presId="urn:microsoft.com/office/officeart/2005/8/layout/list1"/>
    <dgm:cxn modelId="{DB119B70-3FD8-4F6C-887D-D737220C3F51}" srcId="{A2AD836E-7025-412B-8B1F-64343BE51676}" destId="{61857256-FEC8-4433-86F4-A7E134B38AE8}" srcOrd="1" destOrd="0" parTransId="{6CA5EB0E-773C-497C-BDDD-194B6DA088E0}" sibTransId="{3E5D28CB-E968-4642-B4EC-48ACF450FAC5}"/>
    <dgm:cxn modelId="{2BF73E7C-F346-4EB1-921B-9FDFD599063C}" type="presOf" srcId="{F157B308-19F0-43E9-B39B-BBF35992F12D}" destId="{BB41752E-99A5-4543-AB2A-5B38414942EA}" srcOrd="0" destOrd="0" presId="urn:microsoft.com/office/officeart/2005/8/layout/list1"/>
    <dgm:cxn modelId="{D3CC7F95-C212-4048-9D2D-EB575500A7DF}" type="presOf" srcId="{F157B308-19F0-43E9-B39B-BBF35992F12D}" destId="{FBC0ED7E-AA5D-48C1-9F8D-BF06D034DFDD}" srcOrd="1" destOrd="0" presId="urn:microsoft.com/office/officeart/2005/8/layout/list1"/>
    <dgm:cxn modelId="{9DB086AA-B666-4593-942E-F4014EBBB280}" type="presOf" srcId="{16697565-95C1-4008-971F-40E759E0854A}" destId="{B75B36FA-CD90-49ED-BC05-BC3837D9B3D1}" srcOrd="0" destOrd="0" presId="urn:microsoft.com/office/officeart/2005/8/layout/list1"/>
    <dgm:cxn modelId="{6020E2AE-3714-43E9-AB52-AEA65B7E40A7}" type="presOf" srcId="{40D6EE9C-6E68-460E-BAA9-4ACF9E9D21E8}" destId="{6B7D6290-D9F8-4B18-A676-D2C92ED7C0E8}" srcOrd="0" destOrd="0" presId="urn:microsoft.com/office/officeart/2005/8/layout/list1"/>
    <dgm:cxn modelId="{81B1F6C0-E432-4692-90E9-13A7CB384FF5}" srcId="{F157B308-19F0-43E9-B39B-BBF35992F12D}" destId="{D3BEBA77-A42C-4963-9B2C-4DCB9AE75E89}" srcOrd="1" destOrd="0" parTransId="{01651726-93A2-4EEB-9F2C-E6D5FB8D9A2E}" sibTransId="{F2AB23BC-AEB8-4F8F-B6E7-FCEF1E4DB4F7}"/>
    <dgm:cxn modelId="{B0B154C7-E431-47D4-899B-3F43312DE1EA}" srcId="{F157B308-19F0-43E9-B39B-BBF35992F12D}" destId="{40D6EE9C-6E68-460E-BAA9-4ACF9E9D21E8}" srcOrd="0" destOrd="0" parTransId="{80727A52-538F-4F4B-B132-F7E4C28EA7D7}" sibTransId="{8461D1CC-CDC5-42CF-809D-A84FA85DD7C8}"/>
    <dgm:cxn modelId="{DA1984CA-77B3-4120-A4B7-153C7CEAA7F9}" type="presOf" srcId="{A2AD836E-7025-412B-8B1F-64343BE51676}" destId="{C67E86CA-C60D-4B1D-ABA7-317DAA58C76D}" srcOrd="0" destOrd="0" presId="urn:microsoft.com/office/officeart/2005/8/layout/list1"/>
    <dgm:cxn modelId="{EF6BA3CE-867A-4132-A350-883759E11A8C}" srcId="{D1318D52-66B8-4D0A-9F9F-58436835F344}" destId="{A2AD836E-7025-412B-8B1F-64343BE51676}" srcOrd="0" destOrd="0" parTransId="{66D6FE85-FE27-4326-BB80-785BA7983FC1}" sibTransId="{3BB5F23B-2650-48AC-B6C9-6FA8D8039E3B}"/>
    <dgm:cxn modelId="{AD64974C-93E7-473A-BC2A-A4CB92A7546C}" type="presParOf" srcId="{23DFF8E7-BFD5-439A-82F9-211C329B5A7B}" destId="{5136625B-06A4-4ED7-B8C8-57AFAD627BC4}" srcOrd="0" destOrd="0" presId="urn:microsoft.com/office/officeart/2005/8/layout/list1"/>
    <dgm:cxn modelId="{91B8177B-72B4-476E-BC03-D85AA35B2F0B}" type="presParOf" srcId="{5136625B-06A4-4ED7-B8C8-57AFAD627BC4}" destId="{C67E86CA-C60D-4B1D-ABA7-317DAA58C76D}" srcOrd="0" destOrd="0" presId="urn:microsoft.com/office/officeart/2005/8/layout/list1"/>
    <dgm:cxn modelId="{2D8E544B-516E-494E-A432-EBCD3532D625}" type="presParOf" srcId="{5136625B-06A4-4ED7-B8C8-57AFAD627BC4}" destId="{57F1E0A9-3C62-4950-ADA6-1A02D7A74747}" srcOrd="1" destOrd="0" presId="urn:microsoft.com/office/officeart/2005/8/layout/list1"/>
    <dgm:cxn modelId="{4BD987AD-6AA9-4756-8E09-147ED28280FB}" type="presParOf" srcId="{23DFF8E7-BFD5-439A-82F9-211C329B5A7B}" destId="{48B5E94E-383D-4319-BE71-60CC303C3E91}" srcOrd="1" destOrd="0" presId="urn:microsoft.com/office/officeart/2005/8/layout/list1"/>
    <dgm:cxn modelId="{8EB8BBEC-7364-402E-A7AF-828D8FEBFB7E}" type="presParOf" srcId="{23DFF8E7-BFD5-439A-82F9-211C329B5A7B}" destId="{B75B36FA-CD90-49ED-BC05-BC3837D9B3D1}" srcOrd="2" destOrd="0" presId="urn:microsoft.com/office/officeart/2005/8/layout/list1"/>
    <dgm:cxn modelId="{43029729-910A-4450-989A-E5BC5E5A5C15}" type="presParOf" srcId="{23DFF8E7-BFD5-439A-82F9-211C329B5A7B}" destId="{EEAFD6C4-6CD5-4436-B507-8D1F3E91413A}" srcOrd="3" destOrd="0" presId="urn:microsoft.com/office/officeart/2005/8/layout/list1"/>
    <dgm:cxn modelId="{FC2CA018-37BA-4EED-BBE9-BD907606CE57}" type="presParOf" srcId="{23DFF8E7-BFD5-439A-82F9-211C329B5A7B}" destId="{02C8153F-AEDE-4F54-99DB-69D5408BA8B2}" srcOrd="4" destOrd="0" presId="urn:microsoft.com/office/officeart/2005/8/layout/list1"/>
    <dgm:cxn modelId="{6317AA4E-C4F0-4340-B8F2-CE311682631F}" type="presParOf" srcId="{02C8153F-AEDE-4F54-99DB-69D5408BA8B2}" destId="{BB41752E-99A5-4543-AB2A-5B38414942EA}" srcOrd="0" destOrd="0" presId="urn:microsoft.com/office/officeart/2005/8/layout/list1"/>
    <dgm:cxn modelId="{AF786AF9-6DE8-4F75-B1AA-13CA1FD5F0E9}" type="presParOf" srcId="{02C8153F-AEDE-4F54-99DB-69D5408BA8B2}" destId="{FBC0ED7E-AA5D-48C1-9F8D-BF06D034DFDD}" srcOrd="1" destOrd="0" presId="urn:microsoft.com/office/officeart/2005/8/layout/list1"/>
    <dgm:cxn modelId="{5BCB3B5E-91AE-4D19-9632-333F26A6B7D3}" type="presParOf" srcId="{23DFF8E7-BFD5-439A-82F9-211C329B5A7B}" destId="{6CB84ED0-68D9-493F-B3CA-7AF8F630B757}" srcOrd="5" destOrd="0" presId="urn:microsoft.com/office/officeart/2005/8/layout/list1"/>
    <dgm:cxn modelId="{3962B99C-B736-4D9C-81B7-E590433715AE}" type="presParOf" srcId="{23DFF8E7-BFD5-439A-82F9-211C329B5A7B}" destId="{6B7D6290-D9F8-4B18-A676-D2C92ED7C0E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53C1B03-882A-4CDA-A882-D5D8DC248F15}" type="doc">
      <dgm:prSet loTypeId="urn:microsoft.com/office/officeart/2005/8/layout/hList1" loCatId="list" qsTypeId="urn:microsoft.com/office/officeart/2005/8/quickstyle/simple1" qsCatId="simple" csTypeId="urn:microsoft.com/office/officeart/2005/8/colors/accent0_3" csCatId="mainScheme"/>
      <dgm:spPr/>
      <dgm:t>
        <a:bodyPr/>
        <a:lstStyle/>
        <a:p>
          <a:endParaRPr lang="en-US"/>
        </a:p>
      </dgm:t>
    </dgm:pt>
    <dgm:pt modelId="{300C1F8F-2ABD-4FC9-8310-CD88F59F94B6}">
      <dgm:prSet/>
      <dgm:spPr/>
      <dgm:t>
        <a:bodyPr/>
        <a:lstStyle/>
        <a:p>
          <a:r>
            <a:rPr lang="en-US"/>
            <a:t>Access individual records both active and archived.</a:t>
          </a:r>
        </a:p>
      </dgm:t>
    </dgm:pt>
    <dgm:pt modelId="{C828ACCF-0435-4C7B-B419-7A10A5A80392}" type="parTrans" cxnId="{BCDCF751-1F9C-4699-8222-030612603A8F}">
      <dgm:prSet/>
      <dgm:spPr/>
      <dgm:t>
        <a:bodyPr/>
        <a:lstStyle/>
        <a:p>
          <a:endParaRPr lang="en-US"/>
        </a:p>
      </dgm:t>
    </dgm:pt>
    <dgm:pt modelId="{4AC49441-89C7-440C-B233-CB7FEBBE6C93}" type="sibTrans" cxnId="{BCDCF751-1F9C-4699-8222-030612603A8F}">
      <dgm:prSet/>
      <dgm:spPr/>
      <dgm:t>
        <a:bodyPr/>
        <a:lstStyle/>
        <a:p>
          <a:endParaRPr lang="en-US"/>
        </a:p>
      </dgm:t>
    </dgm:pt>
    <dgm:pt modelId="{E3505720-FCF0-44CD-BF68-54B80A883495}">
      <dgm:prSet/>
      <dgm:spPr/>
      <dgm:t>
        <a:bodyPr/>
        <a:lstStyle/>
        <a:p>
          <a:r>
            <a:rPr lang="en-US"/>
            <a:t>Useful for one-off checks.</a:t>
          </a:r>
        </a:p>
      </dgm:t>
    </dgm:pt>
    <dgm:pt modelId="{9A0334F3-4166-49D2-9992-1A479CE69699}" type="parTrans" cxnId="{22D43E4F-B49F-4F33-ABCB-AEFB13C08CB3}">
      <dgm:prSet/>
      <dgm:spPr/>
      <dgm:t>
        <a:bodyPr/>
        <a:lstStyle/>
        <a:p>
          <a:endParaRPr lang="en-US"/>
        </a:p>
      </dgm:t>
    </dgm:pt>
    <dgm:pt modelId="{CCB2D774-5954-471B-A87D-B9837AE559CF}" type="sibTrans" cxnId="{22D43E4F-B49F-4F33-ABCB-AEFB13C08CB3}">
      <dgm:prSet/>
      <dgm:spPr/>
      <dgm:t>
        <a:bodyPr/>
        <a:lstStyle/>
        <a:p>
          <a:endParaRPr lang="en-US"/>
        </a:p>
      </dgm:t>
    </dgm:pt>
    <dgm:pt modelId="{666CA0A6-62B9-43D8-854C-51E853E00EA0}">
      <dgm:prSet/>
      <dgm:spPr/>
      <dgm:t>
        <a:bodyPr/>
        <a:lstStyle/>
        <a:p>
          <a:r>
            <a:rPr lang="en-US"/>
            <a:t>Course Report Pages</a:t>
          </a:r>
        </a:p>
      </dgm:t>
    </dgm:pt>
    <dgm:pt modelId="{50EB91B4-2875-4AE5-92BD-884EB448A954}" type="parTrans" cxnId="{0F227DF1-0045-46AF-BB16-D1BC42392CEB}">
      <dgm:prSet/>
      <dgm:spPr/>
      <dgm:t>
        <a:bodyPr/>
        <a:lstStyle/>
        <a:p>
          <a:endParaRPr lang="en-US"/>
        </a:p>
      </dgm:t>
    </dgm:pt>
    <dgm:pt modelId="{4ED78EFB-2AE1-4538-A658-009C562978F8}" type="sibTrans" cxnId="{0F227DF1-0045-46AF-BB16-D1BC42392CEB}">
      <dgm:prSet/>
      <dgm:spPr/>
      <dgm:t>
        <a:bodyPr/>
        <a:lstStyle/>
        <a:p>
          <a:endParaRPr lang="en-US"/>
        </a:p>
      </dgm:t>
    </dgm:pt>
    <dgm:pt modelId="{BA64D61A-2E37-4227-89EA-1CDB8FE3DBE2}">
      <dgm:prSet/>
      <dgm:spPr/>
      <dgm:t>
        <a:bodyPr/>
        <a:lstStyle/>
        <a:p>
          <a:r>
            <a:rPr lang="en-US"/>
            <a:t>Track progress for a specific course.</a:t>
          </a:r>
        </a:p>
      </dgm:t>
    </dgm:pt>
    <dgm:pt modelId="{9FCBB8CF-3C4F-4B83-9E21-349B19DB2259}" type="parTrans" cxnId="{7840EB1E-328A-4CE5-850A-AC6FE1A689C3}">
      <dgm:prSet/>
      <dgm:spPr/>
      <dgm:t>
        <a:bodyPr/>
        <a:lstStyle/>
        <a:p>
          <a:endParaRPr lang="en-US"/>
        </a:p>
      </dgm:t>
    </dgm:pt>
    <dgm:pt modelId="{A225D677-562F-46E8-AB55-29F978C345AF}" type="sibTrans" cxnId="{7840EB1E-328A-4CE5-850A-AC6FE1A689C3}">
      <dgm:prSet/>
      <dgm:spPr/>
      <dgm:t>
        <a:bodyPr/>
        <a:lstStyle/>
        <a:p>
          <a:endParaRPr lang="en-US"/>
        </a:p>
      </dgm:t>
    </dgm:pt>
    <dgm:pt modelId="{F01869F7-9A34-485A-BD60-35242F990D27}">
      <dgm:prSet/>
      <dgm:spPr/>
      <dgm:t>
        <a:bodyPr/>
        <a:lstStyle/>
        <a:p>
          <a:r>
            <a:rPr lang="en-US"/>
            <a:t>Can be downloaded as a PDF through the Reporting page or spreadsheet through the Course Management page.</a:t>
          </a:r>
        </a:p>
      </dgm:t>
    </dgm:pt>
    <dgm:pt modelId="{16C85D48-7FEB-4FF8-8434-84D3D034B777}" type="parTrans" cxnId="{4D1A66FA-1FE4-4A57-8A4C-DB882602D3A2}">
      <dgm:prSet/>
      <dgm:spPr/>
      <dgm:t>
        <a:bodyPr/>
        <a:lstStyle/>
        <a:p>
          <a:endParaRPr lang="en-US"/>
        </a:p>
      </dgm:t>
    </dgm:pt>
    <dgm:pt modelId="{E1E5BD0F-EC43-4343-B4B7-A95ADB72E112}" type="sibTrans" cxnId="{4D1A66FA-1FE4-4A57-8A4C-DB882602D3A2}">
      <dgm:prSet/>
      <dgm:spPr/>
      <dgm:t>
        <a:bodyPr/>
        <a:lstStyle/>
        <a:p>
          <a:endParaRPr lang="en-US"/>
        </a:p>
      </dgm:t>
    </dgm:pt>
    <dgm:pt modelId="{CA881A6B-6DF5-41E6-8036-ABA539D9E997}">
      <dgm:prSet/>
      <dgm:spPr/>
      <dgm:t>
        <a:bodyPr/>
        <a:lstStyle/>
        <a:p>
          <a:r>
            <a:rPr lang="en-US"/>
            <a:t>Insights Page</a:t>
          </a:r>
        </a:p>
      </dgm:t>
    </dgm:pt>
    <dgm:pt modelId="{CA85E76D-AEAA-430B-A164-ECFBDB338504}" type="parTrans" cxnId="{0E5BF567-42C4-4DCC-A1A5-697902ABD29E}">
      <dgm:prSet/>
      <dgm:spPr/>
      <dgm:t>
        <a:bodyPr/>
        <a:lstStyle/>
        <a:p>
          <a:endParaRPr lang="en-US"/>
        </a:p>
      </dgm:t>
    </dgm:pt>
    <dgm:pt modelId="{3DB37C93-CA70-485A-BF00-EFF21BCD2231}" type="sibTrans" cxnId="{0E5BF567-42C4-4DCC-A1A5-697902ABD29E}">
      <dgm:prSet/>
      <dgm:spPr/>
      <dgm:t>
        <a:bodyPr/>
        <a:lstStyle/>
        <a:p>
          <a:endParaRPr lang="en-US"/>
        </a:p>
      </dgm:t>
    </dgm:pt>
    <dgm:pt modelId="{ACA0A5DC-0E0A-4FA1-A4C4-EC3DC88759EC}">
      <dgm:prSet/>
      <dgm:spPr/>
      <dgm:t>
        <a:bodyPr/>
        <a:lstStyle/>
        <a:p>
          <a:r>
            <a:rPr lang="en-US"/>
            <a:t>A visual dashboard that provides a high-level overview of trainings.</a:t>
          </a:r>
        </a:p>
      </dgm:t>
    </dgm:pt>
    <dgm:pt modelId="{D6B6E7D0-588B-48A5-BFE1-5AC954C2ECE6}" type="parTrans" cxnId="{95365A53-2DBC-4FF8-B514-B6EC146DAD0B}">
      <dgm:prSet/>
      <dgm:spPr/>
      <dgm:t>
        <a:bodyPr/>
        <a:lstStyle/>
        <a:p>
          <a:endParaRPr lang="en-US"/>
        </a:p>
      </dgm:t>
    </dgm:pt>
    <dgm:pt modelId="{DE3BAEBC-8F00-4BB7-81B2-C381D9B6551D}" type="sibTrans" cxnId="{95365A53-2DBC-4FF8-B514-B6EC146DAD0B}">
      <dgm:prSet/>
      <dgm:spPr/>
      <dgm:t>
        <a:bodyPr/>
        <a:lstStyle/>
        <a:p>
          <a:endParaRPr lang="en-US"/>
        </a:p>
      </dgm:t>
    </dgm:pt>
    <dgm:pt modelId="{A2B3FC1E-DCA6-461D-8238-50D9B86243DA}">
      <dgm:prSet/>
      <dgm:spPr/>
      <dgm:t>
        <a:bodyPr/>
        <a:lstStyle/>
        <a:p>
          <a:r>
            <a:rPr lang="en-US"/>
            <a:t>View trends and export information to CSV.</a:t>
          </a:r>
        </a:p>
      </dgm:t>
    </dgm:pt>
    <dgm:pt modelId="{DF3DF02F-F96D-4B5A-B7E1-5209F60FB124}" type="parTrans" cxnId="{7FC7FD6F-55D2-47DB-AB81-96E6C1AAC919}">
      <dgm:prSet/>
      <dgm:spPr/>
      <dgm:t>
        <a:bodyPr/>
        <a:lstStyle/>
        <a:p>
          <a:endParaRPr lang="en-US"/>
        </a:p>
      </dgm:t>
    </dgm:pt>
    <dgm:pt modelId="{47F494CE-13F3-42E2-ACE5-352047C9223E}" type="sibTrans" cxnId="{7FC7FD6F-55D2-47DB-AB81-96E6C1AAC919}">
      <dgm:prSet/>
      <dgm:spPr/>
      <dgm:t>
        <a:bodyPr/>
        <a:lstStyle/>
        <a:p>
          <a:endParaRPr lang="en-US"/>
        </a:p>
      </dgm:t>
    </dgm:pt>
    <dgm:pt modelId="{42802F2C-BFD8-4374-8E09-3A97883CA12B}">
      <dgm:prSet/>
      <dgm:spPr/>
      <dgm:t>
        <a:bodyPr/>
        <a:lstStyle/>
        <a:p>
          <a:r>
            <a:rPr lang="en-US"/>
            <a:t>Learner Profile View</a:t>
          </a:r>
        </a:p>
      </dgm:t>
    </dgm:pt>
    <dgm:pt modelId="{6097F1E9-8E90-4E5A-8235-961A8A5DDD95}" type="sibTrans" cxnId="{448D5478-0A8F-4FD9-BEEB-496F7F05C30B}">
      <dgm:prSet/>
      <dgm:spPr/>
      <dgm:t>
        <a:bodyPr/>
        <a:lstStyle/>
        <a:p>
          <a:endParaRPr lang="en-US"/>
        </a:p>
      </dgm:t>
    </dgm:pt>
    <dgm:pt modelId="{CDEDE5A0-05F5-4C0B-936F-9ED71B56280E}" type="parTrans" cxnId="{448D5478-0A8F-4FD9-BEEB-496F7F05C30B}">
      <dgm:prSet/>
      <dgm:spPr/>
      <dgm:t>
        <a:bodyPr/>
        <a:lstStyle/>
        <a:p>
          <a:endParaRPr lang="en-US"/>
        </a:p>
      </dgm:t>
    </dgm:pt>
    <dgm:pt modelId="{F5D9091E-574D-4F8C-BB01-C2BD802755CE}" type="pres">
      <dgm:prSet presAssocID="{353C1B03-882A-4CDA-A882-D5D8DC248F15}" presName="Name0" presStyleCnt="0">
        <dgm:presLayoutVars>
          <dgm:dir/>
          <dgm:animLvl val="lvl"/>
          <dgm:resizeHandles val="exact"/>
        </dgm:presLayoutVars>
      </dgm:prSet>
      <dgm:spPr/>
    </dgm:pt>
    <dgm:pt modelId="{96859F84-8302-4C3E-9581-C61DA093FFEC}" type="pres">
      <dgm:prSet presAssocID="{42802F2C-BFD8-4374-8E09-3A97883CA12B}" presName="composite" presStyleCnt="0"/>
      <dgm:spPr/>
    </dgm:pt>
    <dgm:pt modelId="{BF74ECF6-C364-475E-B13B-4D5DD233F3E6}" type="pres">
      <dgm:prSet presAssocID="{42802F2C-BFD8-4374-8E09-3A97883CA12B}" presName="parTx" presStyleLbl="alignNode1" presStyleIdx="0" presStyleCnt="3">
        <dgm:presLayoutVars>
          <dgm:chMax val="0"/>
          <dgm:chPref val="0"/>
          <dgm:bulletEnabled val="1"/>
        </dgm:presLayoutVars>
      </dgm:prSet>
      <dgm:spPr/>
    </dgm:pt>
    <dgm:pt modelId="{15DECA14-8DD3-4A2A-96E8-3E8DCB39ECFB}" type="pres">
      <dgm:prSet presAssocID="{42802F2C-BFD8-4374-8E09-3A97883CA12B}" presName="desTx" presStyleLbl="alignAccFollowNode1" presStyleIdx="0" presStyleCnt="3">
        <dgm:presLayoutVars>
          <dgm:bulletEnabled val="1"/>
        </dgm:presLayoutVars>
      </dgm:prSet>
      <dgm:spPr/>
    </dgm:pt>
    <dgm:pt modelId="{29447646-BD96-4F99-B58E-D4C84BA52F6D}" type="pres">
      <dgm:prSet presAssocID="{6097F1E9-8E90-4E5A-8235-961A8A5DDD95}" presName="space" presStyleCnt="0"/>
      <dgm:spPr/>
    </dgm:pt>
    <dgm:pt modelId="{93CE72E9-0259-432D-B8CA-87EA87C19748}" type="pres">
      <dgm:prSet presAssocID="{666CA0A6-62B9-43D8-854C-51E853E00EA0}" presName="composite" presStyleCnt="0"/>
      <dgm:spPr/>
    </dgm:pt>
    <dgm:pt modelId="{F6A8D93B-BE19-4A7A-BFC5-26EF59586931}" type="pres">
      <dgm:prSet presAssocID="{666CA0A6-62B9-43D8-854C-51E853E00EA0}" presName="parTx" presStyleLbl="alignNode1" presStyleIdx="1" presStyleCnt="3">
        <dgm:presLayoutVars>
          <dgm:chMax val="0"/>
          <dgm:chPref val="0"/>
          <dgm:bulletEnabled val="1"/>
        </dgm:presLayoutVars>
      </dgm:prSet>
      <dgm:spPr/>
    </dgm:pt>
    <dgm:pt modelId="{3851C575-D550-4089-BF50-EE6AA6166093}" type="pres">
      <dgm:prSet presAssocID="{666CA0A6-62B9-43D8-854C-51E853E00EA0}" presName="desTx" presStyleLbl="alignAccFollowNode1" presStyleIdx="1" presStyleCnt="3">
        <dgm:presLayoutVars>
          <dgm:bulletEnabled val="1"/>
        </dgm:presLayoutVars>
      </dgm:prSet>
      <dgm:spPr/>
    </dgm:pt>
    <dgm:pt modelId="{070C9B2F-D06C-435D-9566-0DC14D8FA424}" type="pres">
      <dgm:prSet presAssocID="{4ED78EFB-2AE1-4538-A658-009C562978F8}" presName="space" presStyleCnt="0"/>
      <dgm:spPr/>
    </dgm:pt>
    <dgm:pt modelId="{29A81EF4-D085-4BAB-BDC4-82E8DFCBBD2A}" type="pres">
      <dgm:prSet presAssocID="{CA881A6B-6DF5-41E6-8036-ABA539D9E997}" presName="composite" presStyleCnt="0"/>
      <dgm:spPr/>
    </dgm:pt>
    <dgm:pt modelId="{44E83C0F-FF22-486F-88E6-FD38C8C1D16E}" type="pres">
      <dgm:prSet presAssocID="{CA881A6B-6DF5-41E6-8036-ABA539D9E997}" presName="parTx" presStyleLbl="alignNode1" presStyleIdx="2" presStyleCnt="3">
        <dgm:presLayoutVars>
          <dgm:chMax val="0"/>
          <dgm:chPref val="0"/>
          <dgm:bulletEnabled val="1"/>
        </dgm:presLayoutVars>
      </dgm:prSet>
      <dgm:spPr/>
    </dgm:pt>
    <dgm:pt modelId="{D7E9A8FF-7CF1-47FF-AD3E-567ADFFE8037}" type="pres">
      <dgm:prSet presAssocID="{CA881A6B-6DF5-41E6-8036-ABA539D9E997}" presName="desTx" presStyleLbl="alignAccFollowNode1" presStyleIdx="2" presStyleCnt="3">
        <dgm:presLayoutVars>
          <dgm:bulletEnabled val="1"/>
        </dgm:presLayoutVars>
      </dgm:prSet>
      <dgm:spPr/>
    </dgm:pt>
  </dgm:ptLst>
  <dgm:cxnLst>
    <dgm:cxn modelId="{7840EB1E-328A-4CE5-850A-AC6FE1A689C3}" srcId="{666CA0A6-62B9-43D8-854C-51E853E00EA0}" destId="{BA64D61A-2E37-4227-89EA-1CDB8FE3DBE2}" srcOrd="0" destOrd="0" parTransId="{9FCBB8CF-3C4F-4B83-9E21-349B19DB2259}" sibTransId="{A225D677-562F-46E8-AB55-29F978C345AF}"/>
    <dgm:cxn modelId="{970F8128-665C-4DF7-B47A-50ECBE7DA731}" type="presOf" srcId="{42802F2C-BFD8-4374-8E09-3A97883CA12B}" destId="{BF74ECF6-C364-475E-B13B-4D5DD233F3E6}" srcOrd="0" destOrd="0" presId="urn:microsoft.com/office/officeart/2005/8/layout/hList1"/>
    <dgm:cxn modelId="{76D5FD3A-F4D0-41BB-91E3-6254752E2411}" type="presOf" srcId="{E3505720-FCF0-44CD-BF68-54B80A883495}" destId="{15DECA14-8DD3-4A2A-96E8-3E8DCB39ECFB}" srcOrd="0" destOrd="1" presId="urn:microsoft.com/office/officeart/2005/8/layout/hList1"/>
    <dgm:cxn modelId="{0E5BF567-42C4-4DCC-A1A5-697902ABD29E}" srcId="{353C1B03-882A-4CDA-A882-D5D8DC248F15}" destId="{CA881A6B-6DF5-41E6-8036-ABA539D9E997}" srcOrd="2" destOrd="0" parTransId="{CA85E76D-AEAA-430B-A164-ECFBDB338504}" sibTransId="{3DB37C93-CA70-485A-BF00-EFF21BCD2231}"/>
    <dgm:cxn modelId="{22D43E4F-B49F-4F33-ABCB-AEFB13C08CB3}" srcId="{42802F2C-BFD8-4374-8E09-3A97883CA12B}" destId="{E3505720-FCF0-44CD-BF68-54B80A883495}" srcOrd="1" destOrd="0" parTransId="{9A0334F3-4166-49D2-9992-1A479CE69699}" sibTransId="{CCB2D774-5954-471B-A87D-B9837AE559CF}"/>
    <dgm:cxn modelId="{7FC7FD6F-55D2-47DB-AB81-96E6C1AAC919}" srcId="{CA881A6B-6DF5-41E6-8036-ABA539D9E997}" destId="{A2B3FC1E-DCA6-461D-8238-50D9B86243DA}" srcOrd="1" destOrd="0" parTransId="{DF3DF02F-F96D-4B5A-B7E1-5209F60FB124}" sibTransId="{47F494CE-13F3-42E2-ACE5-352047C9223E}"/>
    <dgm:cxn modelId="{BCDCF751-1F9C-4699-8222-030612603A8F}" srcId="{42802F2C-BFD8-4374-8E09-3A97883CA12B}" destId="{300C1F8F-2ABD-4FC9-8310-CD88F59F94B6}" srcOrd="0" destOrd="0" parTransId="{C828ACCF-0435-4C7B-B419-7A10A5A80392}" sibTransId="{4AC49441-89C7-440C-B233-CB7FEBBE6C93}"/>
    <dgm:cxn modelId="{95365A53-2DBC-4FF8-B514-B6EC146DAD0B}" srcId="{CA881A6B-6DF5-41E6-8036-ABA539D9E997}" destId="{ACA0A5DC-0E0A-4FA1-A4C4-EC3DC88759EC}" srcOrd="0" destOrd="0" parTransId="{D6B6E7D0-588B-48A5-BFE1-5AC954C2ECE6}" sibTransId="{DE3BAEBC-8F00-4BB7-81B2-C381D9B6551D}"/>
    <dgm:cxn modelId="{448D5478-0A8F-4FD9-BEEB-496F7F05C30B}" srcId="{353C1B03-882A-4CDA-A882-D5D8DC248F15}" destId="{42802F2C-BFD8-4374-8E09-3A97883CA12B}" srcOrd="0" destOrd="0" parTransId="{CDEDE5A0-05F5-4C0B-936F-9ED71B56280E}" sibTransId="{6097F1E9-8E90-4E5A-8235-961A8A5DDD95}"/>
    <dgm:cxn modelId="{5145A29B-CE0A-4220-ADA5-F2DCF44BE04F}" type="presOf" srcId="{666CA0A6-62B9-43D8-854C-51E853E00EA0}" destId="{F6A8D93B-BE19-4A7A-BFC5-26EF59586931}" srcOrd="0" destOrd="0" presId="urn:microsoft.com/office/officeart/2005/8/layout/hList1"/>
    <dgm:cxn modelId="{43B882A1-6DFE-4B09-B53F-5F191348FB4F}" type="presOf" srcId="{A2B3FC1E-DCA6-461D-8238-50D9B86243DA}" destId="{D7E9A8FF-7CF1-47FF-AD3E-567ADFFE8037}" srcOrd="0" destOrd="1" presId="urn:microsoft.com/office/officeart/2005/8/layout/hList1"/>
    <dgm:cxn modelId="{2BA9DBC1-B4BE-4E13-A53D-EBB6CACF3308}" type="presOf" srcId="{353C1B03-882A-4CDA-A882-D5D8DC248F15}" destId="{F5D9091E-574D-4F8C-BB01-C2BD802755CE}" srcOrd="0" destOrd="0" presId="urn:microsoft.com/office/officeart/2005/8/layout/hList1"/>
    <dgm:cxn modelId="{5F843CDF-BCD2-4B04-B76C-8E8F2857C033}" type="presOf" srcId="{F01869F7-9A34-485A-BD60-35242F990D27}" destId="{3851C575-D550-4089-BF50-EE6AA6166093}" srcOrd="0" destOrd="1" presId="urn:microsoft.com/office/officeart/2005/8/layout/hList1"/>
    <dgm:cxn modelId="{5B2C6DE3-074B-40EB-8834-1DD3DA90FB12}" type="presOf" srcId="{ACA0A5DC-0E0A-4FA1-A4C4-EC3DC88759EC}" destId="{D7E9A8FF-7CF1-47FF-AD3E-567ADFFE8037}" srcOrd="0" destOrd="0" presId="urn:microsoft.com/office/officeart/2005/8/layout/hList1"/>
    <dgm:cxn modelId="{B64909E7-B2E4-4946-9B5C-E9560D532854}" type="presOf" srcId="{300C1F8F-2ABD-4FC9-8310-CD88F59F94B6}" destId="{15DECA14-8DD3-4A2A-96E8-3E8DCB39ECFB}" srcOrd="0" destOrd="0" presId="urn:microsoft.com/office/officeart/2005/8/layout/hList1"/>
    <dgm:cxn modelId="{F8DE79E9-C1FB-40C4-BA3F-50900547904E}" type="presOf" srcId="{CA881A6B-6DF5-41E6-8036-ABA539D9E997}" destId="{44E83C0F-FF22-486F-88E6-FD38C8C1D16E}" srcOrd="0" destOrd="0" presId="urn:microsoft.com/office/officeart/2005/8/layout/hList1"/>
    <dgm:cxn modelId="{0F227DF1-0045-46AF-BB16-D1BC42392CEB}" srcId="{353C1B03-882A-4CDA-A882-D5D8DC248F15}" destId="{666CA0A6-62B9-43D8-854C-51E853E00EA0}" srcOrd="1" destOrd="0" parTransId="{50EB91B4-2875-4AE5-92BD-884EB448A954}" sibTransId="{4ED78EFB-2AE1-4538-A658-009C562978F8}"/>
    <dgm:cxn modelId="{4D1A66FA-1FE4-4A57-8A4C-DB882602D3A2}" srcId="{666CA0A6-62B9-43D8-854C-51E853E00EA0}" destId="{F01869F7-9A34-485A-BD60-35242F990D27}" srcOrd="1" destOrd="0" parTransId="{16C85D48-7FEB-4FF8-8434-84D3D034B777}" sibTransId="{E1E5BD0F-EC43-4343-B4B7-A95ADB72E112}"/>
    <dgm:cxn modelId="{8D84D0FF-0470-4A91-B1F8-182D15390617}" type="presOf" srcId="{BA64D61A-2E37-4227-89EA-1CDB8FE3DBE2}" destId="{3851C575-D550-4089-BF50-EE6AA6166093}" srcOrd="0" destOrd="0" presId="urn:microsoft.com/office/officeart/2005/8/layout/hList1"/>
    <dgm:cxn modelId="{C562344B-141D-4BC6-BC04-0761F97D4705}" type="presParOf" srcId="{F5D9091E-574D-4F8C-BB01-C2BD802755CE}" destId="{96859F84-8302-4C3E-9581-C61DA093FFEC}" srcOrd="0" destOrd="0" presId="urn:microsoft.com/office/officeart/2005/8/layout/hList1"/>
    <dgm:cxn modelId="{1A9E5AC4-AEC6-4E7F-B05C-E7E343879171}" type="presParOf" srcId="{96859F84-8302-4C3E-9581-C61DA093FFEC}" destId="{BF74ECF6-C364-475E-B13B-4D5DD233F3E6}" srcOrd="0" destOrd="0" presId="urn:microsoft.com/office/officeart/2005/8/layout/hList1"/>
    <dgm:cxn modelId="{6E86475F-C86C-4905-8580-BA39726BCA43}" type="presParOf" srcId="{96859F84-8302-4C3E-9581-C61DA093FFEC}" destId="{15DECA14-8DD3-4A2A-96E8-3E8DCB39ECFB}" srcOrd="1" destOrd="0" presId="urn:microsoft.com/office/officeart/2005/8/layout/hList1"/>
    <dgm:cxn modelId="{6C2B2FF7-84B2-4680-A680-E792C834B448}" type="presParOf" srcId="{F5D9091E-574D-4F8C-BB01-C2BD802755CE}" destId="{29447646-BD96-4F99-B58E-D4C84BA52F6D}" srcOrd="1" destOrd="0" presId="urn:microsoft.com/office/officeart/2005/8/layout/hList1"/>
    <dgm:cxn modelId="{402B6F7B-702F-49BF-941A-EAAFE1F1439C}" type="presParOf" srcId="{F5D9091E-574D-4F8C-BB01-C2BD802755CE}" destId="{93CE72E9-0259-432D-B8CA-87EA87C19748}" srcOrd="2" destOrd="0" presId="urn:microsoft.com/office/officeart/2005/8/layout/hList1"/>
    <dgm:cxn modelId="{8BF2322F-DA84-41CF-BC8F-41B0B5938040}" type="presParOf" srcId="{93CE72E9-0259-432D-B8CA-87EA87C19748}" destId="{F6A8D93B-BE19-4A7A-BFC5-26EF59586931}" srcOrd="0" destOrd="0" presId="urn:microsoft.com/office/officeart/2005/8/layout/hList1"/>
    <dgm:cxn modelId="{D623E4C7-D418-49F5-A94E-3B4838DD6044}" type="presParOf" srcId="{93CE72E9-0259-432D-B8CA-87EA87C19748}" destId="{3851C575-D550-4089-BF50-EE6AA6166093}" srcOrd="1" destOrd="0" presId="urn:microsoft.com/office/officeart/2005/8/layout/hList1"/>
    <dgm:cxn modelId="{07C66B52-E144-4877-B0EB-A2AB5074B03A}" type="presParOf" srcId="{F5D9091E-574D-4F8C-BB01-C2BD802755CE}" destId="{070C9B2F-D06C-435D-9566-0DC14D8FA424}" srcOrd="3" destOrd="0" presId="urn:microsoft.com/office/officeart/2005/8/layout/hList1"/>
    <dgm:cxn modelId="{CF972DE1-8562-435E-8DD7-D5599CDCF2E5}" type="presParOf" srcId="{F5D9091E-574D-4F8C-BB01-C2BD802755CE}" destId="{29A81EF4-D085-4BAB-BDC4-82E8DFCBBD2A}" srcOrd="4" destOrd="0" presId="urn:microsoft.com/office/officeart/2005/8/layout/hList1"/>
    <dgm:cxn modelId="{B601A23F-4BE9-472E-85C1-A59A2BF732A1}" type="presParOf" srcId="{29A81EF4-D085-4BAB-BDC4-82E8DFCBBD2A}" destId="{44E83C0F-FF22-486F-88E6-FD38C8C1D16E}" srcOrd="0" destOrd="0" presId="urn:microsoft.com/office/officeart/2005/8/layout/hList1"/>
    <dgm:cxn modelId="{C466EC71-1476-4928-A12E-F0DA5C3531EE}" type="presParOf" srcId="{29A81EF4-D085-4BAB-BDC4-82E8DFCBBD2A}" destId="{D7E9A8FF-7CF1-47FF-AD3E-567ADFFE803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DFDF96E-05DC-453A-BC4E-CBBC3CFCC686}" type="doc">
      <dgm:prSet loTypeId="urn:microsoft.com/office/officeart/2018/2/layout/IconCircleList" loCatId="icon" qsTypeId="urn:microsoft.com/office/officeart/2005/8/quickstyle/simple3" qsCatId="simple" csTypeId="urn:microsoft.com/office/officeart/2005/8/colors/colorful3" csCatId="colorful" phldr="1"/>
      <dgm:spPr/>
      <dgm:t>
        <a:bodyPr/>
        <a:lstStyle/>
        <a:p>
          <a:endParaRPr lang="en-US"/>
        </a:p>
      </dgm:t>
    </dgm:pt>
    <dgm:pt modelId="{B86BB17F-F72B-40B6-9582-073A5BE95643}">
      <dgm:prSet/>
      <dgm:spPr/>
      <dgm:t>
        <a:bodyPr/>
        <a:lstStyle/>
        <a:p>
          <a:pPr>
            <a:lnSpc>
              <a:spcPct val="100000"/>
            </a:lnSpc>
          </a:pPr>
          <a:r>
            <a:rPr lang="en-US"/>
            <a:t>Create new reports or duplicate and edit UE Created reports to suit your specific needs.</a:t>
          </a:r>
        </a:p>
      </dgm:t>
    </dgm:pt>
    <dgm:pt modelId="{4B7298F3-020D-43CC-A495-4A2664207255}" type="parTrans" cxnId="{F0819695-768B-42F8-8B41-CABA1C101FA4}">
      <dgm:prSet/>
      <dgm:spPr/>
      <dgm:t>
        <a:bodyPr/>
        <a:lstStyle/>
        <a:p>
          <a:endParaRPr lang="en-US"/>
        </a:p>
      </dgm:t>
    </dgm:pt>
    <dgm:pt modelId="{0655BDB0-E037-4C7A-8D84-6845EDA3C638}" type="sibTrans" cxnId="{F0819695-768B-42F8-8B41-CABA1C101FA4}">
      <dgm:prSet/>
      <dgm:spPr/>
      <dgm:t>
        <a:bodyPr/>
        <a:lstStyle/>
        <a:p>
          <a:pPr>
            <a:lnSpc>
              <a:spcPct val="100000"/>
            </a:lnSpc>
          </a:pPr>
          <a:endParaRPr lang="en-US"/>
        </a:p>
      </dgm:t>
    </dgm:pt>
    <dgm:pt modelId="{C5CBCE46-ABD9-4ACB-B3D1-DC8D37463680}">
      <dgm:prSet/>
      <dgm:spPr/>
      <dgm:t>
        <a:bodyPr/>
        <a:lstStyle/>
        <a:p>
          <a:pPr>
            <a:lnSpc>
              <a:spcPct val="100000"/>
            </a:lnSpc>
          </a:pPr>
          <a:r>
            <a:rPr lang="en-US"/>
            <a:t>Filter by additional fields on learner profiles.</a:t>
          </a:r>
        </a:p>
      </dgm:t>
    </dgm:pt>
    <dgm:pt modelId="{A4F22449-F03F-46B0-83FA-E998DE5DE8E4}" type="parTrans" cxnId="{2731DFDA-DE8D-4FDB-8539-90A64A13FB92}">
      <dgm:prSet/>
      <dgm:spPr/>
      <dgm:t>
        <a:bodyPr/>
        <a:lstStyle/>
        <a:p>
          <a:endParaRPr lang="en-US"/>
        </a:p>
      </dgm:t>
    </dgm:pt>
    <dgm:pt modelId="{A5E89E3E-4FEA-49EC-A2F9-349928E3B2FD}" type="sibTrans" cxnId="{2731DFDA-DE8D-4FDB-8539-90A64A13FB92}">
      <dgm:prSet/>
      <dgm:spPr/>
      <dgm:t>
        <a:bodyPr/>
        <a:lstStyle/>
        <a:p>
          <a:pPr>
            <a:lnSpc>
              <a:spcPct val="100000"/>
            </a:lnSpc>
          </a:pPr>
          <a:endParaRPr lang="en-US"/>
        </a:p>
      </dgm:t>
    </dgm:pt>
    <dgm:pt modelId="{CA9175E4-E45A-4051-B549-2063CDF8EF58}">
      <dgm:prSet/>
      <dgm:spPr/>
      <dgm:t>
        <a:bodyPr/>
        <a:lstStyle/>
        <a:p>
          <a:pPr>
            <a:lnSpc>
              <a:spcPct val="100000"/>
            </a:lnSpc>
          </a:pPr>
          <a:r>
            <a:rPr lang="en-US"/>
            <a:t>Share reports with other TAs.</a:t>
          </a:r>
        </a:p>
      </dgm:t>
    </dgm:pt>
    <dgm:pt modelId="{D203DC85-CA4F-4723-ADBC-05E487AFE693}" type="parTrans" cxnId="{A01D7230-E06D-46C3-AAE9-042435FB20C5}">
      <dgm:prSet/>
      <dgm:spPr/>
      <dgm:t>
        <a:bodyPr/>
        <a:lstStyle/>
        <a:p>
          <a:endParaRPr lang="en-US"/>
        </a:p>
      </dgm:t>
    </dgm:pt>
    <dgm:pt modelId="{036A6AEA-E861-453D-916B-C3C2BB277FA1}" type="sibTrans" cxnId="{A01D7230-E06D-46C3-AAE9-042435FB20C5}">
      <dgm:prSet/>
      <dgm:spPr/>
      <dgm:t>
        <a:bodyPr/>
        <a:lstStyle/>
        <a:p>
          <a:pPr>
            <a:lnSpc>
              <a:spcPct val="100000"/>
            </a:lnSpc>
          </a:pPr>
          <a:endParaRPr lang="en-US"/>
        </a:p>
      </dgm:t>
    </dgm:pt>
    <dgm:pt modelId="{292D4518-4C83-4DD0-BD43-E8C86B25C622}">
      <dgm:prSet/>
      <dgm:spPr/>
      <dgm:t>
        <a:bodyPr/>
        <a:lstStyle/>
        <a:p>
          <a:pPr>
            <a:lnSpc>
              <a:spcPct val="100000"/>
            </a:lnSpc>
          </a:pPr>
          <a:r>
            <a:rPr lang="en-US"/>
            <a:t>Schedule reports to be emailed to any valid email address (including non-TAs and departmental emails).</a:t>
          </a:r>
        </a:p>
      </dgm:t>
    </dgm:pt>
    <dgm:pt modelId="{EAE74E99-0D47-4B9A-85E7-4CA28E0AABA2}" type="parTrans" cxnId="{7BB28484-BC7D-4A5A-8D09-F11E9491EA49}">
      <dgm:prSet/>
      <dgm:spPr/>
      <dgm:t>
        <a:bodyPr/>
        <a:lstStyle/>
        <a:p>
          <a:endParaRPr lang="en-US"/>
        </a:p>
      </dgm:t>
    </dgm:pt>
    <dgm:pt modelId="{83ACF2A0-6862-40A0-9C2B-392B2DC0DAA4}" type="sibTrans" cxnId="{7BB28484-BC7D-4A5A-8D09-F11E9491EA49}">
      <dgm:prSet/>
      <dgm:spPr/>
      <dgm:t>
        <a:bodyPr/>
        <a:lstStyle/>
        <a:p>
          <a:endParaRPr lang="en-US"/>
        </a:p>
      </dgm:t>
    </dgm:pt>
    <dgm:pt modelId="{C7B1FF3F-4209-4515-A3BA-D0842D17F082}" type="pres">
      <dgm:prSet presAssocID="{7DFDF96E-05DC-453A-BC4E-CBBC3CFCC686}" presName="root" presStyleCnt="0">
        <dgm:presLayoutVars>
          <dgm:dir/>
          <dgm:resizeHandles val="exact"/>
        </dgm:presLayoutVars>
      </dgm:prSet>
      <dgm:spPr/>
    </dgm:pt>
    <dgm:pt modelId="{96FF5FF5-264B-4A11-A6DE-638256592451}" type="pres">
      <dgm:prSet presAssocID="{7DFDF96E-05DC-453A-BC4E-CBBC3CFCC686}" presName="container" presStyleCnt="0">
        <dgm:presLayoutVars>
          <dgm:dir/>
          <dgm:resizeHandles val="exact"/>
        </dgm:presLayoutVars>
      </dgm:prSet>
      <dgm:spPr/>
    </dgm:pt>
    <dgm:pt modelId="{CE2D1AFE-9DC4-4B14-8555-95380A0557CC}" type="pres">
      <dgm:prSet presAssocID="{B86BB17F-F72B-40B6-9582-073A5BE95643}" presName="compNode" presStyleCnt="0"/>
      <dgm:spPr/>
    </dgm:pt>
    <dgm:pt modelId="{F8C452F6-6544-492F-8FDE-85C97520D747}" type="pres">
      <dgm:prSet presAssocID="{B86BB17F-F72B-40B6-9582-073A5BE95643}" presName="iconBgRect" presStyleLbl="bgShp" presStyleIdx="0" presStyleCnt="4"/>
      <dgm:spPr/>
    </dgm:pt>
    <dgm:pt modelId="{57053B4E-59BE-446B-AD69-AEF7BFE5ADC3}" type="pres">
      <dgm:prSet presAssocID="{B86BB17F-F72B-40B6-9582-073A5BE9564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raser"/>
        </a:ext>
      </dgm:extLst>
    </dgm:pt>
    <dgm:pt modelId="{76C31063-29F1-4512-B594-44B2F22848A5}" type="pres">
      <dgm:prSet presAssocID="{B86BB17F-F72B-40B6-9582-073A5BE95643}" presName="spaceRect" presStyleCnt="0"/>
      <dgm:spPr/>
    </dgm:pt>
    <dgm:pt modelId="{C7ADB2FB-48CB-4F38-BE5B-7628FA53B0E6}" type="pres">
      <dgm:prSet presAssocID="{B86BB17F-F72B-40B6-9582-073A5BE95643}" presName="textRect" presStyleLbl="revTx" presStyleIdx="0" presStyleCnt="4">
        <dgm:presLayoutVars>
          <dgm:chMax val="1"/>
          <dgm:chPref val="1"/>
        </dgm:presLayoutVars>
      </dgm:prSet>
      <dgm:spPr/>
    </dgm:pt>
    <dgm:pt modelId="{AD9584C5-0345-4D2C-A6BF-1337D8AD8EC3}" type="pres">
      <dgm:prSet presAssocID="{0655BDB0-E037-4C7A-8D84-6845EDA3C638}" presName="sibTrans" presStyleLbl="sibTrans2D1" presStyleIdx="0" presStyleCnt="0"/>
      <dgm:spPr/>
    </dgm:pt>
    <dgm:pt modelId="{E5866570-2367-4FE5-917E-20C84AA99499}" type="pres">
      <dgm:prSet presAssocID="{C5CBCE46-ABD9-4ACB-B3D1-DC8D37463680}" presName="compNode" presStyleCnt="0"/>
      <dgm:spPr/>
    </dgm:pt>
    <dgm:pt modelId="{21A91935-4156-4CFF-909D-616E90C0AB73}" type="pres">
      <dgm:prSet presAssocID="{C5CBCE46-ABD9-4ACB-B3D1-DC8D37463680}" presName="iconBgRect" presStyleLbl="bgShp" presStyleIdx="1" presStyleCnt="4" custLinFactNeighborX="0" custLinFactNeighborY="-3643"/>
      <dgm:spPr/>
    </dgm:pt>
    <dgm:pt modelId="{642BB015-47DA-4E48-91AA-26C1F5190A94}" type="pres">
      <dgm:prSet presAssocID="{C5CBCE46-ABD9-4ACB-B3D1-DC8D3746368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ilter"/>
        </a:ext>
      </dgm:extLst>
    </dgm:pt>
    <dgm:pt modelId="{C731E592-0591-43FF-BE16-B4DA3FE7EF46}" type="pres">
      <dgm:prSet presAssocID="{C5CBCE46-ABD9-4ACB-B3D1-DC8D37463680}" presName="spaceRect" presStyleCnt="0"/>
      <dgm:spPr/>
    </dgm:pt>
    <dgm:pt modelId="{726A81AB-8616-4959-A0E0-F73F09B5FD4A}" type="pres">
      <dgm:prSet presAssocID="{C5CBCE46-ABD9-4ACB-B3D1-DC8D37463680}" presName="textRect" presStyleLbl="revTx" presStyleIdx="1" presStyleCnt="4">
        <dgm:presLayoutVars>
          <dgm:chMax val="1"/>
          <dgm:chPref val="1"/>
        </dgm:presLayoutVars>
      </dgm:prSet>
      <dgm:spPr/>
    </dgm:pt>
    <dgm:pt modelId="{ED6C5B8F-CD81-468F-BF8C-7E39E8A30CA7}" type="pres">
      <dgm:prSet presAssocID="{A5E89E3E-4FEA-49EC-A2F9-349928E3B2FD}" presName="sibTrans" presStyleLbl="sibTrans2D1" presStyleIdx="0" presStyleCnt="0"/>
      <dgm:spPr/>
    </dgm:pt>
    <dgm:pt modelId="{3C069660-680C-4FB7-A35E-7DC87A92D490}" type="pres">
      <dgm:prSet presAssocID="{CA9175E4-E45A-4051-B549-2063CDF8EF58}" presName="compNode" presStyleCnt="0"/>
      <dgm:spPr/>
    </dgm:pt>
    <dgm:pt modelId="{12EF307C-19EE-4147-8BFC-AD7C6901F7B6}" type="pres">
      <dgm:prSet presAssocID="{CA9175E4-E45A-4051-B549-2063CDF8EF58}" presName="iconBgRect" presStyleLbl="bgShp" presStyleIdx="2" presStyleCnt="4"/>
      <dgm:spPr/>
    </dgm:pt>
    <dgm:pt modelId="{378D332B-A489-4106-9C27-147FA2963F10}" type="pres">
      <dgm:prSet presAssocID="{CA9175E4-E45A-4051-B549-2063CDF8EF58}"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Users with solid fill"/>
        </a:ext>
      </dgm:extLst>
    </dgm:pt>
    <dgm:pt modelId="{ACACFDAD-D281-474F-8E39-CCAEDF3F1179}" type="pres">
      <dgm:prSet presAssocID="{CA9175E4-E45A-4051-B549-2063CDF8EF58}" presName="spaceRect" presStyleCnt="0"/>
      <dgm:spPr/>
    </dgm:pt>
    <dgm:pt modelId="{424FCB11-4CF5-4BC4-8883-7905C622F80C}" type="pres">
      <dgm:prSet presAssocID="{CA9175E4-E45A-4051-B549-2063CDF8EF58}" presName="textRect" presStyleLbl="revTx" presStyleIdx="2" presStyleCnt="4">
        <dgm:presLayoutVars>
          <dgm:chMax val="1"/>
          <dgm:chPref val="1"/>
        </dgm:presLayoutVars>
      </dgm:prSet>
      <dgm:spPr/>
    </dgm:pt>
    <dgm:pt modelId="{C78506A1-B086-44B1-891B-BF3A2D6A5908}" type="pres">
      <dgm:prSet presAssocID="{036A6AEA-E861-453D-916B-C3C2BB277FA1}" presName="sibTrans" presStyleLbl="sibTrans2D1" presStyleIdx="0" presStyleCnt="0"/>
      <dgm:spPr/>
    </dgm:pt>
    <dgm:pt modelId="{1D6657CC-7C42-44A3-8572-395320E39878}" type="pres">
      <dgm:prSet presAssocID="{292D4518-4C83-4DD0-BD43-E8C86B25C622}" presName="compNode" presStyleCnt="0"/>
      <dgm:spPr/>
    </dgm:pt>
    <dgm:pt modelId="{6CA543C3-C8C2-4E6B-A4B3-716A95F870F2}" type="pres">
      <dgm:prSet presAssocID="{292D4518-4C83-4DD0-BD43-E8C86B25C622}" presName="iconBgRect" presStyleLbl="bgShp" presStyleIdx="3" presStyleCnt="4"/>
      <dgm:spPr/>
    </dgm:pt>
    <dgm:pt modelId="{B7CC5CA5-E03A-4A5D-BD6C-87DE83801663}" type="pres">
      <dgm:prSet presAssocID="{292D4518-4C83-4DD0-BD43-E8C86B25C62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nvelope"/>
        </a:ext>
      </dgm:extLst>
    </dgm:pt>
    <dgm:pt modelId="{8B5623FF-82C6-40CE-AFED-66E5C1CC8B66}" type="pres">
      <dgm:prSet presAssocID="{292D4518-4C83-4DD0-BD43-E8C86B25C622}" presName="spaceRect" presStyleCnt="0"/>
      <dgm:spPr/>
    </dgm:pt>
    <dgm:pt modelId="{D6A998EB-9D36-4A08-877A-6A9BA4AA58AE}" type="pres">
      <dgm:prSet presAssocID="{292D4518-4C83-4DD0-BD43-E8C86B25C622}" presName="textRect" presStyleLbl="revTx" presStyleIdx="3" presStyleCnt="4">
        <dgm:presLayoutVars>
          <dgm:chMax val="1"/>
          <dgm:chPref val="1"/>
        </dgm:presLayoutVars>
      </dgm:prSet>
      <dgm:spPr/>
    </dgm:pt>
  </dgm:ptLst>
  <dgm:cxnLst>
    <dgm:cxn modelId="{EC8A8900-6BCB-4FBB-9C18-4CADFBFD1BAD}" type="presOf" srcId="{292D4518-4C83-4DD0-BD43-E8C86B25C622}" destId="{D6A998EB-9D36-4A08-877A-6A9BA4AA58AE}" srcOrd="0" destOrd="0" presId="urn:microsoft.com/office/officeart/2018/2/layout/IconCircleList"/>
    <dgm:cxn modelId="{8C2E6828-15F1-4D7D-B3C7-F3EBC4172DD0}" type="presOf" srcId="{7DFDF96E-05DC-453A-BC4E-CBBC3CFCC686}" destId="{C7B1FF3F-4209-4515-A3BA-D0842D17F082}" srcOrd="0" destOrd="0" presId="urn:microsoft.com/office/officeart/2018/2/layout/IconCircleList"/>
    <dgm:cxn modelId="{A01D7230-E06D-46C3-AAE9-042435FB20C5}" srcId="{7DFDF96E-05DC-453A-BC4E-CBBC3CFCC686}" destId="{CA9175E4-E45A-4051-B549-2063CDF8EF58}" srcOrd="2" destOrd="0" parTransId="{D203DC85-CA4F-4723-ADBC-05E487AFE693}" sibTransId="{036A6AEA-E861-453D-916B-C3C2BB277FA1}"/>
    <dgm:cxn modelId="{6DB1173B-17FD-46CF-9320-1825A40A11BF}" type="presOf" srcId="{A5E89E3E-4FEA-49EC-A2F9-349928E3B2FD}" destId="{ED6C5B8F-CD81-468F-BF8C-7E39E8A30CA7}" srcOrd="0" destOrd="0" presId="urn:microsoft.com/office/officeart/2018/2/layout/IconCircleList"/>
    <dgm:cxn modelId="{670C253E-A023-4CA5-B252-8C083199CAFA}" type="presOf" srcId="{CA9175E4-E45A-4051-B549-2063CDF8EF58}" destId="{424FCB11-4CF5-4BC4-8883-7905C622F80C}" srcOrd="0" destOrd="0" presId="urn:microsoft.com/office/officeart/2018/2/layout/IconCircleList"/>
    <dgm:cxn modelId="{EC162E69-07C5-49CC-9EF8-1191915A9A9C}" type="presOf" srcId="{0655BDB0-E037-4C7A-8D84-6845EDA3C638}" destId="{AD9584C5-0345-4D2C-A6BF-1337D8AD8EC3}" srcOrd="0" destOrd="0" presId="urn:microsoft.com/office/officeart/2018/2/layout/IconCircleList"/>
    <dgm:cxn modelId="{338CC44B-655B-4076-AE80-3901C258D5E7}" type="presOf" srcId="{036A6AEA-E861-453D-916B-C3C2BB277FA1}" destId="{C78506A1-B086-44B1-891B-BF3A2D6A5908}" srcOrd="0" destOrd="0" presId="urn:microsoft.com/office/officeart/2018/2/layout/IconCircleList"/>
    <dgm:cxn modelId="{E968F381-9F71-4EC7-BE03-F7EF497C6C12}" type="presOf" srcId="{C5CBCE46-ABD9-4ACB-B3D1-DC8D37463680}" destId="{726A81AB-8616-4959-A0E0-F73F09B5FD4A}" srcOrd="0" destOrd="0" presId="urn:microsoft.com/office/officeart/2018/2/layout/IconCircleList"/>
    <dgm:cxn modelId="{7BB28484-BC7D-4A5A-8D09-F11E9491EA49}" srcId="{7DFDF96E-05DC-453A-BC4E-CBBC3CFCC686}" destId="{292D4518-4C83-4DD0-BD43-E8C86B25C622}" srcOrd="3" destOrd="0" parTransId="{EAE74E99-0D47-4B9A-85E7-4CA28E0AABA2}" sibTransId="{83ACF2A0-6862-40A0-9C2B-392B2DC0DAA4}"/>
    <dgm:cxn modelId="{7AC49F93-D917-4930-897B-DB3EA2101928}" type="presOf" srcId="{B86BB17F-F72B-40B6-9582-073A5BE95643}" destId="{C7ADB2FB-48CB-4F38-BE5B-7628FA53B0E6}" srcOrd="0" destOrd="0" presId="urn:microsoft.com/office/officeart/2018/2/layout/IconCircleList"/>
    <dgm:cxn modelId="{F0819695-768B-42F8-8B41-CABA1C101FA4}" srcId="{7DFDF96E-05DC-453A-BC4E-CBBC3CFCC686}" destId="{B86BB17F-F72B-40B6-9582-073A5BE95643}" srcOrd="0" destOrd="0" parTransId="{4B7298F3-020D-43CC-A495-4A2664207255}" sibTransId="{0655BDB0-E037-4C7A-8D84-6845EDA3C638}"/>
    <dgm:cxn modelId="{2731DFDA-DE8D-4FDB-8539-90A64A13FB92}" srcId="{7DFDF96E-05DC-453A-BC4E-CBBC3CFCC686}" destId="{C5CBCE46-ABD9-4ACB-B3D1-DC8D37463680}" srcOrd="1" destOrd="0" parTransId="{A4F22449-F03F-46B0-83FA-E998DE5DE8E4}" sibTransId="{A5E89E3E-4FEA-49EC-A2F9-349928E3B2FD}"/>
    <dgm:cxn modelId="{339D2C42-E5F1-4FD9-A0D4-742D758A7395}" type="presParOf" srcId="{C7B1FF3F-4209-4515-A3BA-D0842D17F082}" destId="{96FF5FF5-264B-4A11-A6DE-638256592451}" srcOrd="0" destOrd="0" presId="urn:microsoft.com/office/officeart/2018/2/layout/IconCircleList"/>
    <dgm:cxn modelId="{479112E3-FEEE-4689-95B6-3DD8749CB28A}" type="presParOf" srcId="{96FF5FF5-264B-4A11-A6DE-638256592451}" destId="{CE2D1AFE-9DC4-4B14-8555-95380A0557CC}" srcOrd="0" destOrd="0" presId="urn:microsoft.com/office/officeart/2018/2/layout/IconCircleList"/>
    <dgm:cxn modelId="{96C177B7-8C2E-414E-A68A-2A156ACEB3C9}" type="presParOf" srcId="{CE2D1AFE-9DC4-4B14-8555-95380A0557CC}" destId="{F8C452F6-6544-492F-8FDE-85C97520D747}" srcOrd="0" destOrd="0" presId="urn:microsoft.com/office/officeart/2018/2/layout/IconCircleList"/>
    <dgm:cxn modelId="{68DD98D0-B8D3-4711-AF57-FF10F9538760}" type="presParOf" srcId="{CE2D1AFE-9DC4-4B14-8555-95380A0557CC}" destId="{57053B4E-59BE-446B-AD69-AEF7BFE5ADC3}" srcOrd="1" destOrd="0" presId="urn:microsoft.com/office/officeart/2018/2/layout/IconCircleList"/>
    <dgm:cxn modelId="{6E165647-C6F2-4FF7-B5EC-0AE845DAF3B1}" type="presParOf" srcId="{CE2D1AFE-9DC4-4B14-8555-95380A0557CC}" destId="{76C31063-29F1-4512-B594-44B2F22848A5}" srcOrd="2" destOrd="0" presId="urn:microsoft.com/office/officeart/2018/2/layout/IconCircleList"/>
    <dgm:cxn modelId="{4C46395E-BE66-46BC-88E0-9E29ED6D7662}" type="presParOf" srcId="{CE2D1AFE-9DC4-4B14-8555-95380A0557CC}" destId="{C7ADB2FB-48CB-4F38-BE5B-7628FA53B0E6}" srcOrd="3" destOrd="0" presId="urn:microsoft.com/office/officeart/2018/2/layout/IconCircleList"/>
    <dgm:cxn modelId="{3BF1551E-20D4-42B0-9591-163E05EFF424}" type="presParOf" srcId="{96FF5FF5-264B-4A11-A6DE-638256592451}" destId="{AD9584C5-0345-4D2C-A6BF-1337D8AD8EC3}" srcOrd="1" destOrd="0" presId="urn:microsoft.com/office/officeart/2018/2/layout/IconCircleList"/>
    <dgm:cxn modelId="{CB3F9275-8A13-47D8-B202-7CBAEA359B12}" type="presParOf" srcId="{96FF5FF5-264B-4A11-A6DE-638256592451}" destId="{E5866570-2367-4FE5-917E-20C84AA99499}" srcOrd="2" destOrd="0" presId="urn:microsoft.com/office/officeart/2018/2/layout/IconCircleList"/>
    <dgm:cxn modelId="{888C1FB7-8113-471A-AED4-0ECC057DD91E}" type="presParOf" srcId="{E5866570-2367-4FE5-917E-20C84AA99499}" destId="{21A91935-4156-4CFF-909D-616E90C0AB73}" srcOrd="0" destOrd="0" presId="urn:microsoft.com/office/officeart/2018/2/layout/IconCircleList"/>
    <dgm:cxn modelId="{E7213C1F-13F1-4073-8A68-2F04E79B2E7D}" type="presParOf" srcId="{E5866570-2367-4FE5-917E-20C84AA99499}" destId="{642BB015-47DA-4E48-91AA-26C1F5190A94}" srcOrd="1" destOrd="0" presId="urn:microsoft.com/office/officeart/2018/2/layout/IconCircleList"/>
    <dgm:cxn modelId="{BB6229F4-A8ED-428A-92D0-67C88AB98CBF}" type="presParOf" srcId="{E5866570-2367-4FE5-917E-20C84AA99499}" destId="{C731E592-0591-43FF-BE16-B4DA3FE7EF46}" srcOrd="2" destOrd="0" presId="urn:microsoft.com/office/officeart/2018/2/layout/IconCircleList"/>
    <dgm:cxn modelId="{53BE7765-9FB1-4880-BAC5-C0D8D4DF034F}" type="presParOf" srcId="{E5866570-2367-4FE5-917E-20C84AA99499}" destId="{726A81AB-8616-4959-A0E0-F73F09B5FD4A}" srcOrd="3" destOrd="0" presId="urn:microsoft.com/office/officeart/2018/2/layout/IconCircleList"/>
    <dgm:cxn modelId="{51A1CFFC-1660-4705-A9AD-A1EE5456F66D}" type="presParOf" srcId="{96FF5FF5-264B-4A11-A6DE-638256592451}" destId="{ED6C5B8F-CD81-468F-BF8C-7E39E8A30CA7}" srcOrd="3" destOrd="0" presId="urn:microsoft.com/office/officeart/2018/2/layout/IconCircleList"/>
    <dgm:cxn modelId="{DAC987D7-0551-4CEA-BE75-FC8FF99F36BA}" type="presParOf" srcId="{96FF5FF5-264B-4A11-A6DE-638256592451}" destId="{3C069660-680C-4FB7-A35E-7DC87A92D490}" srcOrd="4" destOrd="0" presId="urn:microsoft.com/office/officeart/2018/2/layout/IconCircleList"/>
    <dgm:cxn modelId="{3BEFE94E-2C24-4B34-8C89-EF9266EE5752}" type="presParOf" srcId="{3C069660-680C-4FB7-A35E-7DC87A92D490}" destId="{12EF307C-19EE-4147-8BFC-AD7C6901F7B6}" srcOrd="0" destOrd="0" presId="urn:microsoft.com/office/officeart/2018/2/layout/IconCircleList"/>
    <dgm:cxn modelId="{D3A82ECF-F832-47D7-ACC5-30C8735F9661}" type="presParOf" srcId="{3C069660-680C-4FB7-A35E-7DC87A92D490}" destId="{378D332B-A489-4106-9C27-147FA2963F10}" srcOrd="1" destOrd="0" presId="urn:microsoft.com/office/officeart/2018/2/layout/IconCircleList"/>
    <dgm:cxn modelId="{ED5E360E-9C4E-4CC0-8B0F-BAA6EF32AF4F}" type="presParOf" srcId="{3C069660-680C-4FB7-A35E-7DC87A92D490}" destId="{ACACFDAD-D281-474F-8E39-CCAEDF3F1179}" srcOrd="2" destOrd="0" presId="urn:microsoft.com/office/officeart/2018/2/layout/IconCircleList"/>
    <dgm:cxn modelId="{E1F0A98F-FDD6-4AC6-9C2A-7BCF34C5E155}" type="presParOf" srcId="{3C069660-680C-4FB7-A35E-7DC87A92D490}" destId="{424FCB11-4CF5-4BC4-8883-7905C622F80C}" srcOrd="3" destOrd="0" presId="urn:microsoft.com/office/officeart/2018/2/layout/IconCircleList"/>
    <dgm:cxn modelId="{B811C7B6-7809-4813-B474-36D5CE8C88B6}" type="presParOf" srcId="{96FF5FF5-264B-4A11-A6DE-638256592451}" destId="{C78506A1-B086-44B1-891B-BF3A2D6A5908}" srcOrd="5" destOrd="0" presId="urn:microsoft.com/office/officeart/2018/2/layout/IconCircleList"/>
    <dgm:cxn modelId="{321168EF-4837-467E-A534-2D9EE2669E89}" type="presParOf" srcId="{96FF5FF5-264B-4A11-A6DE-638256592451}" destId="{1D6657CC-7C42-44A3-8572-395320E39878}" srcOrd="6" destOrd="0" presId="urn:microsoft.com/office/officeart/2018/2/layout/IconCircleList"/>
    <dgm:cxn modelId="{E4773B88-873D-44C9-B730-43E092536088}" type="presParOf" srcId="{1D6657CC-7C42-44A3-8572-395320E39878}" destId="{6CA543C3-C8C2-4E6B-A4B3-716A95F870F2}" srcOrd="0" destOrd="0" presId="urn:microsoft.com/office/officeart/2018/2/layout/IconCircleList"/>
    <dgm:cxn modelId="{CF2A99F5-CE0D-4439-A274-CB53388D8C14}" type="presParOf" srcId="{1D6657CC-7C42-44A3-8572-395320E39878}" destId="{B7CC5CA5-E03A-4A5D-BD6C-87DE83801663}" srcOrd="1" destOrd="0" presId="urn:microsoft.com/office/officeart/2018/2/layout/IconCircleList"/>
    <dgm:cxn modelId="{EC8630F1-C88A-4ECB-8BAE-C6038245A716}" type="presParOf" srcId="{1D6657CC-7C42-44A3-8572-395320E39878}" destId="{8B5623FF-82C6-40CE-AFED-66E5C1CC8B66}" srcOrd="2" destOrd="0" presId="urn:microsoft.com/office/officeart/2018/2/layout/IconCircleList"/>
    <dgm:cxn modelId="{0B01DC3D-AC66-408E-9207-8DDE66825217}" type="presParOf" srcId="{1D6657CC-7C42-44A3-8572-395320E39878}" destId="{D6A998EB-9D36-4A08-877A-6A9BA4AA58A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769245-4CD4-417F-9EFE-0B3022DBF71E}"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574DC530-18EA-42BE-AF27-71604BAFD497}">
      <dgm:prSet/>
      <dgm:spPr/>
      <dgm:t>
        <a:bodyPr/>
        <a:lstStyle/>
        <a:p>
          <a:r>
            <a:rPr lang="en-US"/>
            <a:t>Your Team</a:t>
          </a:r>
        </a:p>
      </dgm:t>
    </dgm:pt>
    <dgm:pt modelId="{C840D565-9457-4E1C-A22C-46CFA3D1D959}" type="parTrans" cxnId="{C8740F24-B44E-4A1B-B1D3-BA5916857114}">
      <dgm:prSet/>
      <dgm:spPr/>
      <dgm:t>
        <a:bodyPr/>
        <a:lstStyle/>
        <a:p>
          <a:endParaRPr lang="en-US"/>
        </a:p>
      </dgm:t>
    </dgm:pt>
    <dgm:pt modelId="{5B6FDFDE-CA24-4A7C-8BDE-91160D588840}" type="sibTrans" cxnId="{C8740F24-B44E-4A1B-B1D3-BA5916857114}">
      <dgm:prSet/>
      <dgm:spPr/>
      <dgm:t>
        <a:bodyPr/>
        <a:lstStyle/>
        <a:p>
          <a:endParaRPr lang="en-US"/>
        </a:p>
      </dgm:t>
    </dgm:pt>
    <dgm:pt modelId="{E6DCF827-492D-4F73-BAAD-33FC5AE46FDE}">
      <dgm:prSet/>
      <dgm:spPr/>
      <dgm:t>
        <a:bodyPr/>
        <a:lstStyle/>
        <a:p>
          <a:r>
            <a:rPr lang="en-US" b="1"/>
            <a:t>Training Administrators </a:t>
          </a:r>
          <a:r>
            <a:rPr lang="en-US"/>
            <a:t>(TAs)</a:t>
          </a:r>
        </a:p>
      </dgm:t>
    </dgm:pt>
    <dgm:pt modelId="{63DE8449-CF69-4121-AD2F-4D73F705CFA7}" type="parTrans" cxnId="{29619312-9352-4B96-BAAD-DE438C8E24D0}">
      <dgm:prSet/>
      <dgm:spPr/>
      <dgm:t>
        <a:bodyPr/>
        <a:lstStyle/>
        <a:p>
          <a:endParaRPr lang="en-US"/>
        </a:p>
      </dgm:t>
    </dgm:pt>
    <dgm:pt modelId="{9E5F7EC5-2624-4A03-BED9-E4F16720E78C}" type="sibTrans" cxnId="{29619312-9352-4B96-BAAD-DE438C8E24D0}">
      <dgm:prSet/>
      <dgm:spPr/>
      <dgm:t>
        <a:bodyPr/>
        <a:lstStyle/>
        <a:p>
          <a:endParaRPr lang="en-US"/>
        </a:p>
      </dgm:t>
    </dgm:pt>
    <dgm:pt modelId="{96ABC3CE-2000-45A3-83D7-A73CC524D4E3}">
      <dgm:prSet/>
      <dgm:spPr/>
      <dgm:t>
        <a:bodyPr/>
        <a:lstStyle/>
        <a:p>
          <a:r>
            <a:rPr lang="en-US"/>
            <a:t>Recommend 2-3 per training initiative when possible</a:t>
          </a:r>
        </a:p>
      </dgm:t>
    </dgm:pt>
    <dgm:pt modelId="{C520866D-E1B4-4065-8D02-F430395045FC}" type="parTrans" cxnId="{830304B2-6C07-4C67-B80B-E0174066306A}">
      <dgm:prSet/>
      <dgm:spPr/>
      <dgm:t>
        <a:bodyPr/>
        <a:lstStyle/>
        <a:p>
          <a:endParaRPr lang="en-US"/>
        </a:p>
      </dgm:t>
    </dgm:pt>
    <dgm:pt modelId="{752AB9A7-DD00-4BC9-AFAC-61A5CDBBD139}" type="sibTrans" cxnId="{830304B2-6C07-4C67-B80B-E0174066306A}">
      <dgm:prSet/>
      <dgm:spPr/>
      <dgm:t>
        <a:bodyPr/>
        <a:lstStyle/>
        <a:p>
          <a:endParaRPr lang="en-US"/>
        </a:p>
      </dgm:t>
    </dgm:pt>
    <dgm:pt modelId="{E098D8C0-1157-40B3-9B94-CC1269A14B5B}">
      <dgm:prSet/>
      <dgm:spPr/>
      <dgm:t>
        <a:bodyPr/>
        <a:lstStyle/>
        <a:p>
          <a:r>
            <a:rPr lang="en-US"/>
            <a:t>Create additional TAs with form below</a:t>
          </a:r>
        </a:p>
      </dgm:t>
    </dgm:pt>
    <dgm:pt modelId="{0D25218A-6DB8-4C9A-B6FA-C76D9590959B}" type="parTrans" cxnId="{F999D3C9-36E8-4D0A-AD28-B3510534AB3C}">
      <dgm:prSet/>
      <dgm:spPr/>
      <dgm:t>
        <a:bodyPr/>
        <a:lstStyle/>
        <a:p>
          <a:endParaRPr lang="en-US"/>
        </a:p>
      </dgm:t>
    </dgm:pt>
    <dgm:pt modelId="{6B103D19-2B9D-4FD9-9E2E-DC5B6340A001}" type="sibTrans" cxnId="{F999D3C9-36E8-4D0A-AD28-B3510534AB3C}">
      <dgm:prSet/>
      <dgm:spPr/>
      <dgm:t>
        <a:bodyPr/>
        <a:lstStyle/>
        <a:p>
          <a:endParaRPr lang="en-US"/>
        </a:p>
      </dgm:t>
    </dgm:pt>
    <dgm:pt modelId="{C589C849-2A4D-489C-9AEF-12D2E9D8C838}">
      <dgm:prSet/>
      <dgm:spPr/>
      <dgm:t>
        <a:bodyPr/>
        <a:lstStyle/>
        <a:p>
          <a:r>
            <a:rPr lang="en-US"/>
            <a:t>Get them involved early in the process!</a:t>
          </a:r>
        </a:p>
      </dgm:t>
    </dgm:pt>
    <dgm:pt modelId="{3F883E51-B991-4DC5-9BA1-EFC4196AA50D}" type="parTrans" cxnId="{9912FDE9-6A92-46E6-AFD1-1C39D5719ED3}">
      <dgm:prSet/>
      <dgm:spPr/>
      <dgm:t>
        <a:bodyPr/>
        <a:lstStyle/>
        <a:p>
          <a:endParaRPr lang="en-US"/>
        </a:p>
      </dgm:t>
    </dgm:pt>
    <dgm:pt modelId="{F87E0426-00B1-4631-9E8C-E651C169A525}" type="sibTrans" cxnId="{9912FDE9-6A92-46E6-AFD1-1C39D5719ED3}">
      <dgm:prSet/>
      <dgm:spPr/>
      <dgm:t>
        <a:bodyPr/>
        <a:lstStyle/>
        <a:p>
          <a:endParaRPr lang="en-US"/>
        </a:p>
      </dgm:t>
    </dgm:pt>
    <dgm:pt modelId="{92A9CBEF-2580-4359-8116-44BF5B2F0569}">
      <dgm:prSet/>
      <dgm:spPr/>
      <dgm:t>
        <a:bodyPr/>
        <a:lstStyle/>
        <a:p>
          <a:r>
            <a:rPr lang="en-US"/>
            <a:t>Provide them with the IT Tip Sheet to whitelist system emails</a:t>
          </a:r>
        </a:p>
      </dgm:t>
    </dgm:pt>
    <dgm:pt modelId="{45D4DD58-A8EF-4D15-B45D-88508ECF77E0}" type="parTrans" cxnId="{672E6B8F-AB98-4F97-833A-C6448510A50A}">
      <dgm:prSet/>
      <dgm:spPr/>
      <dgm:t>
        <a:bodyPr/>
        <a:lstStyle/>
        <a:p>
          <a:endParaRPr lang="en-US"/>
        </a:p>
      </dgm:t>
    </dgm:pt>
    <dgm:pt modelId="{4C086D4E-0060-4BD8-ACD1-5F86330B4407}" type="sibTrans" cxnId="{672E6B8F-AB98-4F97-833A-C6448510A50A}">
      <dgm:prSet/>
      <dgm:spPr/>
      <dgm:t>
        <a:bodyPr/>
        <a:lstStyle/>
        <a:p>
          <a:endParaRPr lang="en-US"/>
        </a:p>
      </dgm:t>
    </dgm:pt>
    <dgm:pt modelId="{D891272C-CDDF-4C91-A66A-4CBCA1D60D77}">
      <dgm:prSet/>
      <dgm:spPr/>
      <dgm:t>
        <a:bodyPr/>
        <a:lstStyle/>
        <a:p>
          <a:r>
            <a:rPr lang="en-US"/>
            <a:t>Your Safety Net</a:t>
          </a:r>
        </a:p>
      </dgm:t>
    </dgm:pt>
    <dgm:pt modelId="{D2686612-4513-45B4-AD5E-EC2C0483577B}" type="parTrans" cxnId="{9110EC86-2ABF-4E4C-A25C-D32337282F12}">
      <dgm:prSet/>
      <dgm:spPr/>
      <dgm:t>
        <a:bodyPr/>
        <a:lstStyle/>
        <a:p>
          <a:endParaRPr lang="en-US"/>
        </a:p>
      </dgm:t>
    </dgm:pt>
    <dgm:pt modelId="{EE4DD1F2-C9C3-4BB6-9383-57A86BE53469}" type="sibTrans" cxnId="{9110EC86-2ABF-4E4C-A25C-D32337282F12}">
      <dgm:prSet/>
      <dgm:spPr/>
      <dgm:t>
        <a:bodyPr/>
        <a:lstStyle/>
        <a:p>
          <a:endParaRPr lang="en-US"/>
        </a:p>
      </dgm:t>
    </dgm:pt>
    <dgm:pt modelId="{F9137DAF-1A9A-4B92-B1C2-771610FE1057}">
      <dgm:prSet/>
      <dgm:spPr/>
      <dgm:t>
        <a:bodyPr/>
        <a:lstStyle/>
        <a:p>
          <a:r>
            <a:rPr lang="en-US" b="1"/>
            <a:t>Learner Support</a:t>
          </a:r>
        </a:p>
      </dgm:t>
    </dgm:pt>
    <dgm:pt modelId="{2B369136-80A6-4D1A-AE96-2B2ED3F27D43}" type="parTrans" cxnId="{5940DE41-F1E1-4C6A-8C2A-1239E87F0DD9}">
      <dgm:prSet/>
      <dgm:spPr/>
      <dgm:t>
        <a:bodyPr/>
        <a:lstStyle/>
        <a:p>
          <a:endParaRPr lang="en-US"/>
        </a:p>
      </dgm:t>
    </dgm:pt>
    <dgm:pt modelId="{7D7D6B71-992B-4D02-B682-22F890F34649}" type="sibTrans" cxnId="{5940DE41-F1E1-4C6A-8C2A-1239E87F0DD9}">
      <dgm:prSet/>
      <dgm:spPr/>
      <dgm:t>
        <a:bodyPr/>
        <a:lstStyle/>
        <a:p>
          <a:endParaRPr lang="en-US"/>
        </a:p>
      </dgm:t>
    </dgm:pt>
    <dgm:pt modelId="{8CB039D0-66DA-4443-AF1B-A5A6C9CBFC28}">
      <dgm:prSet/>
      <dgm:spPr/>
      <dgm:t>
        <a:bodyPr/>
        <a:lstStyle/>
        <a:p>
          <a:r>
            <a:rPr lang="en-US"/>
            <a:t>Direct learners to Tier 1 Support: </a:t>
          </a:r>
          <a:r>
            <a:rPr lang="en-US">
              <a:hlinkClick xmlns:r="http://schemas.openxmlformats.org/officeDocument/2006/relationships" r:id="rId1">
                <a:extLst>
                  <a:ext uri="{A12FA001-AC4F-418D-AE19-62706E023703}">
                    <ahyp:hlinkClr xmlns:ahyp="http://schemas.microsoft.com/office/drawing/2018/hyperlinkcolor" val="tx"/>
                  </a:ext>
                </a:extLst>
              </a:hlinkClick>
            </a:rPr>
            <a:t>uekb.blackbelthelp.com</a:t>
          </a:r>
          <a:endParaRPr lang="en-US"/>
        </a:p>
      </dgm:t>
    </dgm:pt>
    <dgm:pt modelId="{75432FEF-2729-4C5F-82F6-65862631FE94}" type="parTrans" cxnId="{1A7CE82A-6A07-4832-A683-530B836E2A1A}">
      <dgm:prSet/>
      <dgm:spPr/>
      <dgm:t>
        <a:bodyPr/>
        <a:lstStyle/>
        <a:p>
          <a:endParaRPr lang="en-US"/>
        </a:p>
      </dgm:t>
    </dgm:pt>
    <dgm:pt modelId="{5BD0B53A-0163-47F5-BE42-AEA1D4A31A59}" type="sibTrans" cxnId="{1A7CE82A-6A07-4832-A683-530B836E2A1A}">
      <dgm:prSet/>
      <dgm:spPr/>
      <dgm:t>
        <a:bodyPr/>
        <a:lstStyle/>
        <a:p>
          <a:endParaRPr lang="en-US"/>
        </a:p>
      </dgm:t>
    </dgm:pt>
    <dgm:pt modelId="{AF47DD2D-D2DD-4AB8-9D32-050AD6F23D6C}">
      <dgm:prSet/>
      <dgm:spPr/>
      <dgm:t>
        <a:bodyPr/>
        <a:lstStyle/>
        <a:p>
          <a:r>
            <a:rPr lang="en-US" b="1"/>
            <a:t>Training Admin Support</a:t>
          </a:r>
        </a:p>
      </dgm:t>
    </dgm:pt>
    <dgm:pt modelId="{C979F629-9E94-47E9-B3AC-C4825F91AF48}" type="parTrans" cxnId="{E7609658-D2A3-4F29-B53B-F23702C8559B}">
      <dgm:prSet/>
      <dgm:spPr/>
      <dgm:t>
        <a:bodyPr/>
        <a:lstStyle/>
        <a:p>
          <a:endParaRPr lang="en-US"/>
        </a:p>
      </dgm:t>
    </dgm:pt>
    <dgm:pt modelId="{58A1C212-94D0-45F3-B73F-FB764FF820F0}" type="sibTrans" cxnId="{E7609658-D2A3-4F29-B53B-F23702C8559B}">
      <dgm:prSet/>
      <dgm:spPr/>
      <dgm:t>
        <a:bodyPr/>
        <a:lstStyle/>
        <a:p>
          <a:endParaRPr lang="en-US"/>
        </a:p>
      </dgm:t>
    </dgm:pt>
    <dgm:pt modelId="{CE7434AC-E7CA-4F09-BC07-E1FFFCE13ABD}">
      <dgm:prSet/>
      <dgm:spPr/>
      <dgm:t>
        <a:bodyPr/>
        <a:lstStyle/>
        <a:p>
          <a:r>
            <a:rPr lang="en-US"/>
            <a:t>TA Guides and Resources Homepage</a:t>
          </a:r>
        </a:p>
      </dgm:t>
    </dgm:pt>
    <dgm:pt modelId="{1EDAC74C-7397-47CA-BE3F-3A5255E9DB2E}" type="parTrans" cxnId="{DF35381B-515E-4B61-9FD1-C4F5A259C973}">
      <dgm:prSet/>
      <dgm:spPr/>
      <dgm:t>
        <a:bodyPr/>
        <a:lstStyle/>
        <a:p>
          <a:endParaRPr lang="en-US"/>
        </a:p>
      </dgm:t>
    </dgm:pt>
    <dgm:pt modelId="{55BF22CA-FD5D-4752-9AA3-F7B8A1F20678}" type="sibTrans" cxnId="{DF35381B-515E-4B61-9FD1-C4F5A259C973}">
      <dgm:prSet/>
      <dgm:spPr/>
      <dgm:t>
        <a:bodyPr/>
        <a:lstStyle/>
        <a:p>
          <a:endParaRPr lang="en-US"/>
        </a:p>
      </dgm:t>
    </dgm:pt>
    <dgm:pt modelId="{16E8B34E-AFBB-4AC5-92BB-E1AD0D2C1690}">
      <dgm:prSet/>
      <dgm:spPr/>
      <dgm:t>
        <a:bodyPr/>
        <a:lstStyle/>
        <a:p>
          <a:r>
            <a:rPr lang="en-US"/>
            <a:t>Reach out to your learning contact directly (Sophia or Jason) or email us at launch@ue.org</a:t>
          </a:r>
        </a:p>
      </dgm:t>
    </dgm:pt>
    <dgm:pt modelId="{8D8A5752-8187-4589-A10B-D70D9FFFD45F}" type="parTrans" cxnId="{5475A5F5-079C-4BA7-B264-7DBC5AABA282}">
      <dgm:prSet/>
      <dgm:spPr/>
      <dgm:t>
        <a:bodyPr/>
        <a:lstStyle/>
        <a:p>
          <a:endParaRPr lang="en-US"/>
        </a:p>
      </dgm:t>
    </dgm:pt>
    <dgm:pt modelId="{0A855D73-2BC8-4B31-A114-EE6A8467ED9C}" type="sibTrans" cxnId="{5475A5F5-079C-4BA7-B264-7DBC5AABA282}">
      <dgm:prSet/>
      <dgm:spPr/>
      <dgm:t>
        <a:bodyPr/>
        <a:lstStyle/>
        <a:p>
          <a:endParaRPr lang="en-US"/>
        </a:p>
      </dgm:t>
    </dgm:pt>
    <dgm:pt modelId="{CD50702C-0251-4354-98A1-F357B962E9E9}">
      <dgm:prSet/>
      <dgm:spPr/>
      <dgm:t>
        <a:bodyPr/>
        <a:lstStyle/>
        <a:p>
          <a:r>
            <a:rPr lang="en-US" b="1"/>
            <a:t>Managers or Limited TAs</a:t>
          </a:r>
        </a:p>
      </dgm:t>
    </dgm:pt>
    <dgm:pt modelId="{946CD393-66F7-4605-AD22-C6B458268826}" type="parTrans" cxnId="{154F09AF-5A04-48AE-A8C7-E1F64967C13F}">
      <dgm:prSet/>
      <dgm:spPr/>
      <dgm:t>
        <a:bodyPr/>
        <a:lstStyle/>
        <a:p>
          <a:endParaRPr lang="en-US"/>
        </a:p>
      </dgm:t>
    </dgm:pt>
    <dgm:pt modelId="{9D324644-C3F4-4C2F-B01C-FB7E74617468}" type="sibTrans" cxnId="{154F09AF-5A04-48AE-A8C7-E1F64967C13F}">
      <dgm:prSet/>
      <dgm:spPr/>
      <dgm:t>
        <a:bodyPr/>
        <a:lstStyle/>
        <a:p>
          <a:endParaRPr lang="en-US"/>
        </a:p>
      </dgm:t>
    </dgm:pt>
    <dgm:pt modelId="{D158D75F-C71B-4431-86AD-186EBCB0D1BE}">
      <dgm:prSet/>
      <dgm:spPr/>
      <dgm:t>
        <a:bodyPr/>
        <a:lstStyle/>
        <a:p>
          <a:r>
            <a:rPr lang="en-US"/>
            <a:t>Give others the ability to pull reports and keep track of just their team</a:t>
          </a:r>
        </a:p>
      </dgm:t>
    </dgm:pt>
    <dgm:pt modelId="{C7254509-43F4-4A96-9812-D65ACB39CFB3}" type="parTrans" cxnId="{23B965E3-3A4F-4F98-B429-E663752C2432}">
      <dgm:prSet/>
      <dgm:spPr/>
      <dgm:t>
        <a:bodyPr/>
        <a:lstStyle/>
        <a:p>
          <a:endParaRPr lang="en-US"/>
        </a:p>
      </dgm:t>
    </dgm:pt>
    <dgm:pt modelId="{D6F1C48B-0CBB-4F13-B739-F7AC15FD530E}" type="sibTrans" cxnId="{23B965E3-3A4F-4F98-B429-E663752C2432}">
      <dgm:prSet/>
      <dgm:spPr/>
      <dgm:t>
        <a:bodyPr/>
        <a:lstStyle/>
        <a:p>
          <a:endParaRPr lang="en-US"/>
        </a:p>
      </dgm:t>
    </dgm:pt>
    <dgm:pt modelId="{20BE9F81-F1FD-4ACE-B71E-9E758DA80F47}">
      <dgm:prSet/>
      <dgm:spPr/>
      <dgm:t>
        <a:bodyPr/>
        <a:lstStyle/>
        <a:p>
          <a:r>
            <a:rPr lang="en-US" b="1"/>
            <a:t>Your Institution's IT Department</a:t>
          </a:r>
        </a:p>
      </dgm:t>
    </dgm:pt>
    <dgm:pt modelId="{184F3754-3D97-40E7-9668-014D708E5667}" type="parTrans" cxnId="{5170A744-E9BA-437A-A7DA-CA9A3428A6ED}">
      <dgm:prSet/>
      <dgm:spPr/>
      <dgm:t>
        <a:bodyPr/>
        <a:lstStyle/>
        <a:p>
          <a:endParaRPr lang="en-US"/>
        </a:p>
      </dgm:t>
    </dgm:pt>
    <dgm:pt modelId="{AE8C7897-2FC8-4E0A-8001-647899E3C426}" type="sibTrans" cxnId="{5170A744-E9BA-437A-A7DA-CA9A3428A6ED}">
      <dgm:prSet/>
      <dgm:spPr/>
      <dgm:t>
        <a:bodyPr/>
        <a:lstStyle/>
        <a:p>
          <a:endParaRPr lang="en-US"/>
        </a:p>
      </dgm:t>
    </dgm:pt>
    <dgm:pt modelId="{4E9A1C6B-4CEC-4BCA-BA97-C7E7537A9F34}">
      <dgm:prSet/>
      <dgm:spPr/>
      <dgm:t>
        <a:bodyPr/>
        <a:lstStyle/>
        <a:p>
          <a:r>
            <a:rPr lang="en-US"/>
            <a:t>They can submit a ticket, chat, or call</a:t>
          </a:r>
        </a:p>
      </dgm:t>
    </dgm:pt>
    <dgm:pt modelId="{62FA9195-5F0B-4BBD-AE14-252A813AB113}" type="parTrans" cxnId="{EEEEB3F9-A3F3-4A81-8BF8-F194A45943B8}">
      <dgm:prSet/>
      <dgm:spPr/>
      <dgm:t>
        <a:bodyPr/>
        <a:lstStyle/>
        <a:p>
          <a:endParaRPr lang="en-US"/>
        </a:p>
      </dgm:t>
    </dgm:pt>
    <dgm:pt modelId="{817D58FA-06AC-46B3-9ED7-1560DCD41BBD}" type="sibTrans" cxnId="{EEEEB3F9-A3F3-4A81-8BF8-F194A45943B8}">
      <dgm:prSet/>
      <dgm:spPr/>
      <dgm:t>
        <a:bodyPr/>
        <a:lstStyle/>
        <a:p>
          <a:endParaRPr lang="en-US"/>
        </a:p>
      </dgm:t>
    </dgm:pt>
    <dgm:pt modelId="{D56F92DA-160B-4AAC-9E0B-70CFB231C9BD}">
      <dgm:prSet/>
      <dgm:spPr/>
      <dgm:t>
        <a:bodyPr/>
        <a:lstStyle/>
        <a:p>
          <a:r>
            <a:rPr lang="en-US"/>
            <a:t>Tickets will be escalated to us if Tier 1 is unable to resolve the issue</a:t>
          </a:r>
        </a:p>
      </dgm:t>
    </dgm:pt>
    <dgm:pt modelId="{5F8C960D-DFD2-4042-83B7-9D8D383F89C0}" type="parTrans" cxnId="{EDE20DAE-7B9D-4DE1-80C8-ADDF2A56CB8C}">
      <dgm:prSet/>
      <dgm:spPr/>
      <dgm:t>
        <a:bodyPr/>
        <a:lstStyle/>
        <a:p>
          <a:endParaRPr lang="en-US"/>
        </a:p>
      </dgm:t>
    </dgm:pt>
    <dgm:pt modelId="{970D9895-2FA7-482F-B2BD-39EF572E60E8}" type="sibTrans" cxnId="{EDE20DAE-7B9D-4DE1-80C8-ADDF2A56CB8C}">
      <dgm:prSet/>
      <dgm:spPr/>
      <dgm:t>
        <a:bodyPr/>
        <a:lstStyle/>
        <a:p>
          <a:endParaRPr lang="en-US"/>
        </a:p>
      </dgm:t>
    </dgm:pt>
    <dgm:pt modelId="{75C1D5F9-7C25-4BC2-AF7C-CC90558B959B}" type="pres">
      <dgm:prSet presAssocID="{FB769245-4CD4-417F-9EFE-0B3022DBF71E}" presName="Name0" presStyleCnt="0">
        <dgm:presLayoutVars>
          <dgm:dir/>
          <dgm:animLvl val="lvl"/>
          <dgm:resizeHandles val="exact"/>
        </dgm:presLayoutVars>
      </dgm:prSet>
      <dgm:spPr/>
    </dgm:pt>
    <dgm:pt modelId="{EA9BC3DB-C40A-45BF-8519-9971B9B3891C}" type="pres">
      <dgm:prSet presAssocID="{574DC530-18EA-42BE-AF27-71604BAFD497}" presName="composite" presStyleCnt="0"/>
      <dgm:spPr/>
    </dgm:pt>
    <dgm:pt modelId="{76051F90-2154-452D-8FC5-CB094FFAF87C}" type="pres">
      <dgm:prSet presAssocID="{574DC530-18EA-42BE-AF27-71604BAFD497}" presName="parTx" presStyleLbl="alignNode1" presStyleIdx="0" presStyleCnt="2">
        <dgm:presLayoutVars>
          <dgm:chMax val="0"/>
          <dgm:chPref val="0"/>
          <dgm:bulletEnabled val="1"/>
        </dgm:presLayoutVars>
      </dgm:prSet>
      <dgm:spPr/>
    </dgm:pt>
    <dgm:pt modelId="{3533A383-1C69-47DC-850D-79D6788FC208}" type="pres">
      <dgm:prSet presAssocID="{574DC530-18EA-42BE-AF27-71604BAFD497}" presName="desTx" presStyleLbl="alignAccFollowNode1" presStyleIdx="0" presStyleCnt="2">
        <dgm:presLayoutVars>
          <dgm:bulletEnabled val="1"/>
        </dgm:presLayoutVars>
      </dgm:prSet>
      <dgm:spPr/>
    </dgm:pt>
    <dgm:pt modelId="{5920287E-4BB3-43BE-AAF2-A1FFCC77A458}" type="pres">
      <dgm:prSet presAssocID="{5B6FDFDE-CA24-4A7C-8BDE-91160D588840}" presName="space" presStyleCnt="0"/>
      <dgm:spPr/>
    </dgm:pt>
    <dgm:pt modelId="{E838B905-C0CA-4827-B3E3-0D5484AA1D39}" type="pres">
      <dgm:prSet presAssocID="{D891272C-CDDF-4C91-A66A-4CBCA1D60D77}" presName="composite" presStyleCnt="0"/>
      <dgm:spPr/>
    </dgm:pt>
    <dgm:pt modelId="{A9E812DE-67F4-4736-807C-76848E9A257E}" type="pres">
      <dgm:prSet presAssocID="{D891272C-CDDF-4C91-A66A-4CBCA1D60D77}" presName="parTx" presStyleLbl="alignNode1" presStyleIdx="1" presStyleCnt="2">
        <dgm:presLayoutVars>
          <dgm:chMax val="0"/>
          <dgm:chPref val="0"/>
          <dgm:bulletEnabled val="1"/>
        </dgm:presLayoutVars>
      </dgm:prSet>
      <dgm:spPr/>
    </dgm:pt>
    <dgm:pt modelId="{936083C6-D595-4DFB-80AF-A10390D2982E}" type="pres">
      <dgm:prSet presAssocID="{D891272C-CDDF-4C91-A66A-4CBCA1D60D77}" presName="desTx" presStyleLbl="alignAccFollowNode1" presStyleIdx="1" presStyleCnt="2">
        <dgm:presLayoutVars>
          <dgm:bulletEnabled val="1"/>
        </dgm:presLayoutVars>
      </dgm:prSet>
      <dgm:spPr/>
    </dgm:pt>
  </dgm:ptLst>
  <dgm:cxnLst>
    <dgm:cxn modelId="{FDAF9E08-B2B3-40C3-B9CC-5C715F36AFC6}" type="presOf" srcId="{F9137DAF-1A9A-4B92-B1C2-771610FE1057}" destId="{936083C6-D595-4DFB-80AF-A10390D2982E}" srcOrd="0" destOrd="0" presId="urn:microsoft.com/office/officeart/2005/8/layout/hList1"/>
    <dgm:cxn modelId="{4A2E3D0B-F8B6-4054-89D3-0FD9E37B7C33}" type="presOf" srcId="{AF47DD2D-D2DD-4AB8-9D32-050AD6F23D6C}" destId="{936083C6-D595-4DFB-80AF-A10390D2982E}" srcOrd="0" destOrd="4" presId="urn:microsoft.com/office/officeart/2005/8/layout/hList1"/>
    <dgm:cxn modelId="{29619312-9352-4B96-BAAD-DE438C8E24D0}" srcId="{574DC530-18EA-42BE-AF27-71604BAFD497}" destId="{E6DCF827-492D-4F73-BAAD-33FC5AE46FDE}" srcOrd="0" destOrd="0" parTransId="{63DE8449-CF69-4121-AD2F-4D73F705CFA7}" sibTransId="{9E5F7EC5-2624-4A03-BED9-E4F16720E78C}"/>
    <dgm:cxn modelId="{28FC9412-FC1D-47AF-9818-60C4BF008F1C}" type="presOf" srcId="{CD50702C-0251-4354-98A1-F357B962E9E9}" destId="{3533A383-1C69-47DC-850D-79D6788FC208}" srcOrd="0" destOrd="3" presId="urn:microsoft.com/office/officeart/2005/8/layout/hList1"/>
    <dgm:cxn modelId="{DF35381B-515E-4B61-9FD1-C4F5A259C973}" srcId="{AF47DD2D-D2DD-4AB8-9D32-050AD6F23D6C}" destId="{CE7434AC-E7CA-4F09-BC07-E1FFFCE13ABD}" srcOrd="0" destOrd="0" parTransId="{1EDAC74C-7397-47CA-BE3F-3A5255E9DB2E}" sibTransId="{55BF22CA-FD5D-4752-9AA3-F7B8A1F20678}"/>
    <dgm:cxn modelId="{D671281F-0100-4790-B0B8-04951D4710E0}" type="presOf" srcId="{20BE9F81-F1FD-4ACE-B71E-9E758DA80F47}" destId="{3533A383-1C69-47DC-850D-79D6788FC208}" srcOrd="0" destOrd="5" presId="urn:microsoft.com/office/officeart/2005/8/layout/hList1"/>
    <dgm:cxn modelId="{C8740F24-B44E-4A1B-B1D3-BA5916857114}" srcId="{FB769245-4CD4-417F-9EFE-0B3022DBF71E}" destId="{574DC530-18EA-42BE-AF27-71604BAFD497}" srcOrd="0" destOrd="0" parTransId="{C840D565-9457-4E1C-A22C-46CFA3D1D959}" sibTransId="{5B6FDFDE-CA24-4A7C-8BDE-91160D588840}"/>
    <dgm:cxn modelId="{1A7CE82A-6A07-4832-A683-530B836E2A1A}" srcId="{F9137DAF-1A9A-4B92-B1C2-771610FE1057}" destId="{8CB039D0-66DA-4443-AF1B-A5A6C9CBFC28}" srcOrd="0" destOrd="0" parTransId="{75432FEF-2729-4C5F-82F6-65862631FE94}" sibTransId="{5BD0B53A-0163-47F5-BE42-AEA1D4A31A59}"/>
    <dgm:cxn modelId="{6605813C-2CA1-4755-B235-3A16EBD3B26D}" type="presOf" srcId="{16E8B34E-AFBB-4AC5-92BB-E1AD0D2C1690}" destId="{936083C6-D595-4DFB-80AF-A10390D2982E}" srcOrd="0" destOrd="6" presId="urn:microsoft.com/office/officeart/2005/8/layout/hList1"/>
    <dgm:cxn modelId="{8BF4D43E-B79D-4ACE-B598-5F1B41CB6F67}" type="presOf" srcId="{4E9A1C6B-4CEC-4BCA-BA97-C7E7537A9F34}" destId="{936083C6-D595-4DFB-80AF-A10390D2982E}" srcOrd="0" destOrd="2" presId="urn:microsoft.com/office/officeart/2005/8/layout/hList1"/>
    <dgm:cxn modelId="{4F8EF540-9ADE-4C86-BBCA-CE0B10D81D75}" type="presOf" srcId="{D56F92DA-160B-4AAC-9E0B-70CFB231C9BD}" destId="{936083C6-D595-4DFB-80AF-A10390D2982E}" srcOrd="0" destOrd="3" presId="urn:microsoft.com/office/officeart/2005/8/layout/hList1"/>
    <dgm:cxn modelId="{5940DE41-F1E1-4C6A-8C2A-1239E87F0DD9}" srcId="{D891272C-CDDF-4C91-A66A-4CBCA1D60D77}" destId="{F9137DAF-1A9A-4B92-B1C2-771610FE1057}" srcOrd="0" destOrd="0" parTransId="{2B369136-80A6-4D1A-AE96-2B2ED3F27D43}" sibTransId="{7D7D6B71-992B-4D02-B682-22F890F34649}"/>
    <dgm:cxn modelId="{5170A744-E9BA-437A-A7DA-CA9A3428A6ED}" srcId="{574DC530-18EA-42BE-AF27-71604BAFD497}" destId="{20BE9F81-F1FD-4ACE-B71E-9E758DA80F47}" srcOrd="2" destOrd="0" parTransId="{184F3754-3D97-40E7-9668-014D708E5667}" sibTransId="{AE8C7897-2FC8-4E0A-8001-647899E3C426}"/>
    <dgm:cxn modelId="{3F547148-CFC4-4D42-A643-E0D590141645}" type="presOf" srcId="{96ABC3CE-2000-45A3-83D7-A73CC524D4E3}" destId="{3533A383-1C69-47DC-850D-79D6788FC208}" srcOrd="0" destOrd="1" presId="urn:microsoft.com/office/officeart/2005/8/layout/hList1"/>
    <dgm:cxn modelId="{3936FF48-314E-4B40-8B47-34D8DC4E2731}" type="presOf" srcId="{92A9CBEF-2580-4359-8116-44BF5B2F0569}" destId="{3533A383-1C69-47DC-850D-79D6788FC208}" srcOrd="0" destOrd="7" presId="urn:microsoft.com/office/officeart/2005/8/layout/hList1"/>
    <dgm:cxn modelId="{D035336A-96FB-422B-8854-E2AD42AF5AC1}" type="presOf" srcId="{D158D75F-C71B-4431-86AD-186EBCB0D1BE}" destId="{3533A383-1C69-47DC-850D-79D6788FC208}" srcOrd="0" destOrd="4" presId="urn:microsoft.com/office/officeart/2005/8/layout/hList1"/>
    <dgm:cxn modelId="{4DBFA751-78AB-42FB-BBDD-2CC458D1F63A}" type="presOf" srcId="{574DC530-18EA-42BE-AF27-71604BAFD497}" destId="{76051F90-2154-452D-8FC5-CB094FFAF87C}" srcOrd="0" destOrd="0" presId="urn:microsoft.com/office/officeart/2005/8/layout/hList1"/>
    <dgm:cxn modelId="{3B2DB153-F213-4EAB-9159-E6E17316F3EA}" type="presOf" srcId="{8CB039D0-66DA-4443-AF1B-A5A6C9CBFC28}" destId="{936083C6-D595-4DFB-80AF-A10390D2982E}" srcOrd="0" destOrd="1" presId="urn:microsoft.com/office/officeart/2005/8/layout/hList1"/>
    <dgm:cxn modelId="{6BF65075-7410-4215-9889-785EACA100C6}" type="presOf" srcId="{E6DCF827-492D-4F73-BAAD-33FC5AE46FDE}" destId="{3533A383-1C69-47DC-850D-79D6788FC208}" srcOrd="0" destOrd="0" presId="urn:microsoft.com/office/officeart/2005/8/layout/hList1"/>
    <dgm:cxn modelId="{E7609658-D2A3-4F29-B53B-F23702C8559B}" srcId="{D891272C-CDDF-4C91-A66A-4CBCA1D60D77}" destId="{AF47DD2D-D2DD-4AB8-9D32-050AD6F23D6C}" srcOrd="1" destOrd="0" parTransId="{C979F629-9E94-47E9-B3AC-C4825F91AF48}" sibTransId="{58A1C212-94D0-45F3-B73F-FB764FF820F0}"/>
    <dgm:cxn modelId="{9110EC86-2ABF-4E4C-A25C-D32337282F12}" srcId="{FB769245-4CD4-417F-9EFE-0B3022DBF71E}" destId="{D891272C-CDDF-4C91-A66A-4CBCA1D60D77}" srcOrd="1" destOrd="0" parTransId="{D2686612-4513-45B4-AD5E-EC2C0483577B}" sibTransId="{EE4DD1F2-C9C3-4BB6-9383-57A86BE53469}"/>
    <dgm:cxn modelId="{672E6B8F-AB98-4F97-833A-C6448510A50A}" srcId="{20BE9F81-F1FD-4ACE-B71E-9E758DA80F47}" destId="{92A9CBEF-2580-4359-8116-44BF5B2F0569}" srcOrd="1" destOrd="0" parTransId="{45D4DD58-A8EF-4D15-B45D-88508ECF77E0}" sibTransId="{4C086D4E-0060-4BD8-ACD1-5F86330B4407}"/>
    <dgm:cxn modelId="{81704295-2170-4528-8B44-D5EDF12FF352}" type="presOf" srcId="{C589C849-2A4D-489C-9AEF-12D2E9D8C838}" destId="{3533A383-1C69-47DC-850D-79D6788FC208}" srcOrd="0" destOrd="6" presId="urn:microsoft.com/office/officeart/2005/8/layout/hList1"/>
    <dgm:cxn modelId="{2DC075A6-53AA-4FCD-B3AF-46E7D6D8703B}" type="presOf" srcId="{D891272C-CDDF-4C91-A66A-4CBCA1D60D77}" destId="{A9E812DE-67F4-4736-807C-76848E9A257E}" srcOrd="0" destOrd="0" presId="urn:microsoft.com/office/officeart/2005/8/layout/hList1"/>
    <dgm:cxn modelId="{EDE20DAE-7B9D-4DE1-80C8-ADDF2A56CB8C}" srcId="{F9137DAF-1A9A-4B92-B1C2-771610FE1057}" destId="{D56F92DA-160B-4AAC-9E0B-70CFB231C9BD}" srcOrd="2" destOrd="0" parTransId="{5F8C960D-DFD2-4042-83B7-9D8D383F89C0}" sibTransId="{970D9895-2FA7-482F-B2BD-39EF572E60E8}"/>
    <dgm:cxn modelId="{154F09AF-5A04-48AE-A8C7-E1F64967C13F}" srcId="{574DC530-18EA-42BE-AF27-71604BAFD497}" destId="{CD50702C-0251-4354-98A1-F357B962E9E9}" srcOrd="1" destOrd="0" parTransId="{946CD393-66F7-4605-AD22-C6B458268826}" sibTransId="{9D324644-C3F4-4C2F-B01C-FB7E74617468}"/>
    <dgm:cxn modelId="{830304B2-6C07-4C67-B80B-E0174066306A}" srcId="{E6DCF827-492D-4F73-BAAD-33FC5AE46FDE}" destId="{96ABC3CE-2000-45A3-83D7-A73CC524D4E3}" srcOrd="0" destOrd="0" parTransId="{C520866D-E1B4-4065-8D02-F430395045FC}" sibTransId="{752AB9A7-DD00-4BC9-AFAC-61A5CDBBD139}"/>
    <dgm:cxn modelId="{0065B0C3-3C70-41E5-B41A-5A71B9AFD96C}" type="presOf" srcId="{CE7434AC-E7CA-4F09-BC07-E1FFFCE13ABD}" destId="{936083C6-D595-4DFB-80AF-A10390D2982E}" srcOrd="0" destOrd="5" presId="urn:microsoft.com/office/officeart/2005/8/layout/hList1"/>
    <dgm:cxn modelId="{F999D3C9-36E8-4D0A-AD28-B3510534AB3C}" srcId="{E6DCF827-492D-4F73-BAAD-33FC5AE46FDE}" destId="{E098D8C0-1157-40B3-9B94-CC1269A14B5B}" srcOrd="1" destOrd="0" parTransId="{0D25218A-6DB8-4C9A-B6FA-C76D9590959B}" sibTransId="{6B103D19-2B9D-4FD9-9E2E-DC5B6340A001}"/>
    <dgm:cxn modelId="{92B490E0-A1BD-4DB9-BEC2-2969D6F2DC94}" type="presOf" srcId="{E098D8C0-1157-40B3-9B94-CC1269A14B5B}" destId="{3533A383-1C69-47DC-850D-79D6788FC208}" srcOrd="0" destOrd="2" presId="urn:microsoft.com/office/officeart/2005/8/layout/hList1"/>
    <dgm:cxn modelId="{23B965E3-3A4F-4F98-B429-E663752C2432}" srcId="{CD50702C-0251-4354-98A1-F357B962E9E9}" destId="{D158D75F-C71B-4431-86AD-186EBCB0D1BE}" srcOrd="0" destOrd="0" parTransId="{C7254509-43F4-4A96-9812-D65ACB39CFB3}" sibTransId="{D6F1C48B-0CBB-4F13-B739-F7AC15FD530E}"/>
    <dgm:cxn modelId="{9912FDE9-6A92-46E6-AFD1-1C39D5719ED3}" srcId="{20BE9F81-F1FD-4ACE-B71E-9E758DA80F47}" destId="{C589C849-2A4D-489C-9AEF-12D2E9D8C838}" srcOrd="0" destOrd="0" parTransId="{3F883E51-B991-4DC5-9BA1-EFC4196AA50D}" sibTransId="{F87E0426-00B1-4631-9E8C-E651C169A525}"/>
    <dgm:cxn modelId="{2E00CFEC-06F5-4618-B773-B3ED1FEDEEDA}" type="presOf" srcId="{FB769245-4CD4-417F-9EFE-0B3022DBF71E}" destId="{75C1D5F9-7C25-4BC2-AF7C-CC90558B959B}" srcOrd="0" destOrd="0" presId="urn:microsoft.com/office/officeart/2005/8/layout/hList1"/>
    <dgm:cxn modelId="{5475A5F5-079C-4BA7-B264-7DBC5AABA282}" srcId="{AF47DD2D-D2DD-4AB8-9D32-050AD6F23D6C}" destId="{16E8B34E-AFBB-4AC5-92BB-E1AD0D2C1690}" srcOrd="1" destOrd="0" parTransId="{8D8A5752-8187-4589-A10B-D70D9FFFD45F}" sibTransId="{0A855D73-2BC8-4B31-A114-EE6A8467ED9C}"/>
    <dgm:cxn modelId="{EEEEB3F9-A3F3-4A81-8BF8-F194A45943B8}" srcId="{F9137DAF-1A9A-4B92-B1C2-771610FE1057}" destId="{4E9A1C6B-4CEC-4BCA-BA97-C7E7537A9F34}" srcOrd="1" destOrd="0" parTransId="{62FA9195-5F0B-4BBD-AE14-252A813AB113}" sibTransId="{817D58FA-06AC-46B3-9ED7-1560DCD41BBD}"/>
    <dgm:cxn modelId="{2F3991C1-A0FF-4A22-8C35-0C9287B5FA06}" type="presParOf" srcId="{75C1D5F9-7C25-4BC2-AF7C-CC90558B959B}" destId="{EA9BC3DB-C40A-45BF-8519-9971B9B3891C}" srcOrd="0" destOrd="0" presId="urn:microsoft.com/office/officeart/2005/8/layout/hList1"/>
    <dgm:cxn modelId="{60BF16E9-F80C-4777-AADC-0FC607602D1F}" type="presParOf" srcId="{EA9BC3DB-C40A-45BF-8519-9971B9B3891C}" destId="{76051F90-2154-452D-8FC5-CB094FFAF87C}" srcOrd="0" destOrd="0" presId="urn:microsoft.com/office/officeart/2005/8/layout/hList1"/>
    <dgm:cxn modelId="{18BF73F9-FDE5-4B1E-B916-EEAC444F9E78}" type="presParOf" srcId="{EA9BC3DB-C40A-45BF-8519-9971B9B3891C}" destId="{3533A383-1C69-47DC-850D-79D6788FC208}" srcOrd="1" destOrd="0" presId="urn:microsoft.com/office/officeart/2005/8/layout/hList1"/>
    <dgm:cxn modelId="{FE4C347D-3C92-4AE2-9B5C-2C037938D0BA}" type="presParOf" srcId="{75C1D5F9-7C25-4BC2-AF7C-CC90558B959B}" destId="{5920287E-4BB3-43BE-AAF2-A1FFCC77A458}" srcOrd="1" destOrd="0" presId="urn:microsoft.com/office/officeart/2005/8/layout/hList1"/>
    <dgm:cxn modelId="{328FE115-7952-4C23-AECC-3D9A9B987036}" type="presParOf" srcId="{75C1D5F9-7C25-4BC2-AF7C-CC90558B959B}" destId="{E838B905-C0CA-4827-B3E3-0D5484AA1D39}" srcOrd="2" destOrd="0" presId="urn:microsoft.com/office/officeart/2005/8/layout/hList1"/>
    <dgm:cxn modelId="{CACB2A21-765E-4973-9692-D9F63976CA0D}" type="presParOf" srcId="{E838B905-C0CA-4827-B3E3-0D5484AA1D39}" destId="{A9E812DE-67F4-4736-807C-76848E9A257E}" srcOrd="0" destOrd="0" presId="urn:microsoft.com/office/officeart/2005/8/layout/hList1"/>
    <dgm:cxn modelId="{333B1F7A-DED0-452E-B29A-A1B7C5333282}" type="presParOf" srcId="{E838B905-C0CA-4827-B3E3-0D5484AA1D39}" destId="{936083C6-D595-4DFB-80AF-A10390D2982E}"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572C6-23D3-4917-BE07-A945DD505D2D}">
      <dsp:nvSpPr>
        <dsp:cNvPr id="0" name=""/>
        <dsp:cNvSpPr/>
      </dsp:nvSpPr>
      <dsp:spPr>
        <a:xfrm>
          <a:off x="830735" y="89369"/>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79721B3-D1EB-4F5B-976E-BE25B9FC1511}">
      <dsp:nvSpPr>
        <dsp:cNvPr id="0" name=""/>
        <dsp:cNvSpPr/>
      </dsp:nvSpPr>
      <dsp:spPr>
        <a:xfrm>
          <a:off x="920642" y="173987"/>
          <a:ext cx="1618323" cy="1375045"/>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A5288F-F99A-48BA-B3B8-49C5B4E89CBB}">
      <dsp:nvSpPr>
        <dsp:cNvPr id="0" name=""/>
        <dsp:cNvSpPr/>
      </dsp:nvSpPr>
      <dsp:spPr>
        <a:xfrm>
          <a:off x="920642" y="1760595"/>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Manager of Learning Enablement</a:t>
          </a:r>
        </a:p>
      </dsp:txBody>
      <dsp:txXfrm>
        <a:off x="920642" y="1760595"/>
        <a:ext cx="1618323" cy="359610"/>
      </dsp:txXfrm>
    </dsp:sp>
    <dsp:sp modelId="{CEA4D206-A900-46E2-B980-ECD582C8AE86}">
      <dsp:nvSpPr>
        <dsp:cNvPr id="0" name=""/>
        <dsp:cNvSpPr/>
      </dsp:nvSpPr>
      <dsp:spPr>
        <a:xfrm>
          <a:off x="920642" y="1549033"/>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Kevin Smith</a:t>
          </a:r>
        </a:p>
      </dsp:txBody>
      <dsp:txXfrm>
        <a:off x="920642" y="1549033"/>
        <a:ext cx="1618323" cy="211562"/>
      </dsp:txXfrm>
    </dsp:sp>
    <dsp:sp modelId="{86496BC9-9EF1-4F14-AAF1-C5E5E8AD6C27}">
      <dsp:nvSpPr>
        <dsp:cNvPr id="0" name=""/>
        <dsp:cNvSpPr/>
      </dsp:nvSpPr>
      <dsp:spPr>
        <a:xfrm>
          <a:off x="2987131" y="89369"/>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6B1315D-D9F1-4DED-A79A-462AB10ACCBB}">
      <dsp:nvSpPr>
        <dsp:cNvPr id="0" name=""/>
        <dsp:cNvSpPr/>
      </dsp:nvSpPr>
      <dsp:spPr>
        <a:xfrm>
          <a:off x="3077038" y="173987"/>
          <a:ext cx="1618323" cy="1375045"/>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DEFD90-6457-4812-BD55-D38DBFE0B610}">
      <dsp:nvSpPr>
        <dsp:cNvPr id="0" name=""/>
        <dsp:cNvSpPr/>
      </dsp:nvSpPr>
      <dsp:spPr>
        <a:xfrm>
          <a:off x="3077038" y="1760595"/>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Senior LMS Administrator</a:t>
          </a:r>
        </a:p>
      </dsp:txBody>
      <dsp:txXfrm>
        <a:off x="3077038" y="1760595"/>
        <a:ext cx="1618323" cy="359610"/>
      </dsp:txXfrm>
    </dsp:sp>
    <dsp:sp modelId="{A0E67400-B6FB-40D5-8D09-9F66BAC8E39C}">
      <dsp:nvSpPr>
        <dsp:cNvPr id="0" name=""/>
        <dsp:cNvSpPr/>
      </dsp:nvSpPr>
      <dsp:spPr>
        <a:xfrm>
          <a:off x="3077038" y="1549033"/>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John Williams</a:t>
          </a:r>
        </a:p>
      </dsp:txBody>
      <dsp:txXfrm>
        <a:off x="3077038" y="1549033"/>
        <a:ext cx="1618323" cy="211562"/>
      </dsp:txXfrm>
    </dsp:sp>
    <dsp:sp modelId="{FFEB8C24-B7D4-4258-9946-2E7380D7D6C2}">
      <dsp:nvSpPr>
        <dsp:cNvPr id="0" name=""/>
        <dsp:cNvSpPr/>
      </dsp:nvSpPr>
      <dsp:spPr>
        <a:xfrm>
          <a:off x="5143527" y="89369"/>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9A62FE1-95B4-455B-9B7C-2DF8AA53DA72}">
      <dsp:nvSpPr>
        <dsp:cNvPr id="0" name=""/>
        <dsp:cNvSpPr/>
      </dsp:nvSpPr>
      <dsp:spPr>
        <a:xfrm>
          <a:off x="5233434" y="173987"/>
          <a:ext cx="1618323" cy="1375045"/>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3BB1D4-D4E1-4BD2-9B3D-C469BAEB575B}">
      <dsp:nvSpPr>
        <dsp:cNvPr id="0" name=""/>
        <dsp:cNvSpPr/>
      </dsp:nvSpPr>
      <dsp:spPr>
        <a:xfrm>
          <a:off x="5233434" y="1760595"/>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RM Systems Administrator</a:t>
          </a:r>
        </a:p>
      </dsp:txBody>
      <dsp:txXfrm>
        <a:off x="5233434" y="1760595"/>
        <a:ext cx="1618323" cy="359610"/>
      </dsp:txXfrm>
    </dsp:sp>
    <dsp:sp modelId="{1C1A5F4F-BBB0-4149-A0DE-2BED1C595199}">
      <dsp:nvSpPr>
        <dsp:cNvPr id="0" name=""/>
        <dsp:cNvSpPr/>
      </dsp:nvSpPr>
      <dsp:spPr>
        <a:xfrm>
          <a:off x="5233434" y="1549033"/>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Jodi Dobinsky</a:t>
          </a:r>
        </a:p>
      </dsp:txBody>
      <dsp:txXfrm>
        <a:off x="5233434" y="1549033"/>
        <a:ext cx="1618323" cy="211562"/>
      </dsp:txXfrm>
    </dsp:sp>
    <dsp:sp modelId="{3D3FA8BE-2ADB-4B9D-B0D9-8A5DFD0BF0DA}">
      <dsp:nvSpPr>
        <dsp:cNvPr id="0" name=""/>
        <dsp:cNvSpPr/>
      </dsp:nvSpPr>
      <dsp:spPr>
        <a:xfrm>
          <a:off x="830735" y="2384637"/>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41F40EE-BC24-4C39-9A66-A17E19DB20EF}">
      <dsp:nvSpPr>
        <dsp:cNvPr id="0" name=""/>
        <dsp:cNvSpPr/>
      </dsp:nvSpPr>
      <dsp:spPr>
        <a:xfrm>
          <a:off x="920642" y="2469256"/>
          <a:ext cx="1618323" cy="1375045"/>
        </a:xfrm>
        <a:prstGeom prst="rect">
          <a:avLst/>
        </a:prstGeom>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5F863A-86B5-41BF-8E81-84FB7E51A97C}">
      <dsp:nvSpPr>
        <dsp:cNvPr id="0" name=""/>
        <dsp:cNvSpPr/>
      </dsp:nvSpPr>
      <dsp:spPr>
        <a:xfrm>
          <a:off x="920642" y="4055864"/>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Implementation Success Consultant</a:t>
          </a:r>
        </a:p>
      </dsp:txBody>
      <dsp:txXfrm>
        <a:off x="920642" y="4055864"/>
        <a:ext cx="1618323" cy="359610"/>
      </dsp:txXfrm>
    </dsp:sp>
    <dsp:sp modelId="{2E18BBCE-6358-4C63-A6F4-972CC9B11EAB}">
      <dsp:nvSpPr>
        <dsp:cNvPr id="0" name=""/>
        <dsp:cNvSpPr/>
      </dsp:nvSpPr>
      <dsp:spPr>
        <a:xfrm>
          <a:off x="920642" y="3844301"/>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Sophia Portlas</a:t>
          </a:r>
        </a:p>
      </dsp:txBody>
      <dsp:txXfrm>
        <a:off x="920642" y="3844301"/>
        <a:ext cx="1618323" cy="211562"/>
      </dsp:txXfrm>
    </dsp:sp>
    <dsp:sp modelId="{A7786537-895D-4640-8430-114419275596}">
      <dsp:nvSpPr>
        <dsp:cNvPr id="0" name=""/>
        <dsp:cNvSpPr/>
      </dsp:nvSpPr>
      <dsp:spPr>
        <a:xfrm>
          <a:off x="2987131" y="2384637"/>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FADB93D-8438-48A8-95CB-D24F4AB042F0}">
      <dsp:nvSpPr>
        <dsp:cNvPr id="0" name=""/>
        <dsp:cNvSpPr/>
      </dsp:nvSpPr>
      <dsp:spPr>
        <a:xfrm>
          <a:off x="3077038" y="2469256"/>
          <a:ext cx="1618323" cy="1375045"/>
        </a:xfrm>
        <a:prstGeom prst="rect">
          <a:avLst/>
        </a:prstGeom>
        <a:blipFill rotWithShape="1">
          <a:blip xmlns:r="http://schemas.openxmlformats.org/officeDocument/2006/relationships" r:embed="rId5" cstate="print">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F18610-7ACB-4B0E-83B4-465C6D4B71C0}">
      <dsp:nvSpPr>
        <dsp:cNvPr id="0" name=""/>
        <dsp:cNvSpPr/>
      </dsp:nvSpPr>
      <dsp:spPr>
        <a:xfrm>
          <a:off x="3077038" y="4055864"/>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a:rPr>
            <a:t>Implementation</a:t>
          </a:r>
          <a:r>
            <a:rPr lang="en-US" sz="1000" kern="1200"/>
            <a:t> Specialist</a:t>
          </a:r>
        </a:p>
      </dsp:txBody>
      <dsp:txXfrm>
        <a:off x="3077038" y="4055864"/>
        <a:ext cx="1618323" cy="359610"/>
      </dsp:txXfrm>
    </dsp:sp>
    <dsp:sp modelId="{2F447ED1-1F3F-4CC0-A4D4-ABC125159A70}">
      <dsp:nvSpPr>
        <dsp:cNvPr id="0" name=""/>
        <dsp:cNvSpPr/>
      </dsp:nvSpPr>
      <dsp:spPr>
        <a:xfrm>
          <a:off x="3077038" y="3844301"/>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Jason </a:t>
          </a:r>
          <a:r>
            <a:rPr lang="en-US" sz="1000" kern="1200" err="1"/>
            <a:t>Chernauskas</a:t>
          </a:r>
          <a:endParaRPr lang="en-US" sz="1000" kern="1200"/>
        </a:p>
      </dsp:txBody>
      <dsp:txXfrm>
        <a:off x="3077038" y="3844301"/>
        <a:ext cx="1618323" cy="211562"/>
      </dsp:txXfrm>
    </dsp:sp>
    <dsp:sp modelId="{5BA2753A-48AA-4927-8809-FD8506EB1938}">
      <dsp:nvSpPr>
        <dsp:cNvPr id="0" name=""/>
        <dsp:cNvSpPr/>
      </dsp:nvSpPr>
      <dsp:spPr>
        <a:xfrm>
          <a:off x="5143527" y="2384637"/>
          <a:ext cx="1798136" cy="2115455"/>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E0DC20A-1D0E-4556-9471-ECA72108DF7D}">
      <dsp:nvSpPr>
        <dsp:cNvPr id="0" name=""/>
        <dsp:cNvSpPr/>
      </dsp:nvSpPr>
      <dsp:spPr>
        <a:xfrm>
          <a:off x="5233434" y="2469256"/>
          <a:ext cx="1618323" cy="1375045"/>
        </a:xfrm>
        <a:prstGeom prst="rect">
          <a:avLst/>
        </a:prstGeom>
        <a:blipFill rotWithShape="1">
          <a:blip xmlns:r="http://schemas.openxmlformats.org/officeDocument/2006/relationships" r:embed="rId6" cstate="print">
            <a:extLst>
              <a:ext uri="{28A0092B-C50C-407E-A947-70E740481C1C}">
                <a14:useLocalDpi xmlns:a14="http://schemas.microsoft.com/office/drawing/2010/main" val="0"/>
              </a:ext>
            </a:extLst>
          </a:blip>
          <a:srcRect/>
          <a:stretch>
            <a:fillRect t="-9000" b="-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4F5367-7B22-48CC-8827-0735C282EC17}">
      <dsp:nvSpPr>
        <dsp:cNvPr id="0" name=""/>
        <dsp:cNvSpPr/>
      </dsp:nvSpPr>
      <dsp:spPr>
        <a:xfrm>
          <a:off x="5233434" y="4055864"/>
          <a:ext cx="1618323" cy="3596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Member Success Specialist</a:t>
          </a:r>
        </a:p>
      </dsp:txBody>
      <dsp:txXfrm>
        <a:off x="5233434" y="4055864"/>
        <a:ext cx="1618323" cy="359610"/>
      </dsp:txXfrm>
    </dsp:sp>
    <dsp:sp modelId="{7694A2D5-8EC5-475D-B6E4-E832E6AC0BBE}">
      <dsp:nvSpPr>
        <dsp:cNvPr id="0" name=""/>
        <dsp:cNvSpPr/>
      </dsp:nvSpPr>
      <dsp:spPr>
        <a:xfrm>
          <a:off x="5233434" y="3844301"/>
          <a:ext cx="1618323" cy="211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Alex James</a:t>
          </a:r>
        </a:p>
      </dsp:txBody>
      <dsp:txXfrm>
        <a:off x="5233434" y="3844301"/>
        <a:ext cx="1618323" cy="211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364B19-4976-48AA-ACAC-F0C8025CA5B7}">
      <dsp:nvSpPr>
        <dsp:cNvPr id="0" name=""/>
        <dsp:cNvSpPr/>
      </dsp:nvSpPr>
      <dsp:spPr>
        <a:xfrm>
          <a:off x="1606086" y="-27087"/>
          <a:ext cx="4560227" cy="4560227"/>
        </a:xfrm>
        <a:prstGeom prst="circularArrow">
          <a:avLst>
            <a:gd name="adj1" fmla="val 5544"/>
            <a:gd name="adj2" fmla="val 330680"/>
            <a:gd name="adj3" fmla="val 13774552"/>
            <a:gd name="adj4" fmla="val 17386800"/>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7538-90E0-4485-A4F2-27DA852B1826}">
      <dsp:nvSpPr>
        <dsp:cNvPr id="0" name=""/>
        <dsp:cNvSpPr/>
      </dsp:nvSpPr>
      <dsp:spPr>
        <a:xfrm>
          <a:off x="2817874" y="1606"/>
          <a:ext cx="2136650" cy="1068325"/>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Defining</a:t>
          </a:r>
        </a:p>
        <a:p>
          <a:pPr marL="57150" lvl="1" indent="-57150" algn="l" defTabSz="444500">
            <a:lnSpc>
              <a:spcPct val="90000"/>
            </a:lnSpc>
            <a:spcBef>
              <a:spcPct val="0"/>
            </a:spcBef>
            <a:spcAft>
              <a:spcPct val="15000"/>
            </a:spcAft>
            <a:buChar char="•"/>
          </a:pPr>
          <a:r>
            <a:rPr lang="en-US" sz="1000" kern="1200"/>
            <a:t>Who &amp; What</a:t>
          </a:r>
        </a:p>
        <a:p>
          <a:pPr marL="57150" lvl="1" indent="-57150" algn="l" defTabSz="444500">
            <a:lnSpc>
              <a:spcPct val="90000"/>
            </a:lnSpc>
            <a:spcBef>
              <a:spcPct val="0"/>
            </a:spcBef>
            <a:spcAft>
              <a:spcPct val="15000"/>
            </a:spcAft>
            <a:buChar char="•"/>
          </a:pPr>
          <a:r>
            <a:rPr lang="en-US" sz="1000" kern="1200"/>
            <a:t>Addressing Differing Needs</a:t>
          </a:r>
        </a:p>
      </dsp:txBody>
      <dsp:txXfrm>
        <a:off x="2870025" y="53757"/>
        <a:ext cx="2032348" cy="964023"/>
      </dsp:txXfrm>
    </dsp:sp>
    <dsp:sp modelId="{26FB093D-AD2B-4C67-987E-5280A5CF69B8}">
      <dsp:nvSpPr>
        <dsp:cNvPr id="0" name=""/>
        <dsp:cNvSpPr/>
      </dsp:nvSpPr>
      <dsp:spPr>
        <a:xfrm>
          <a:off x="4667355" y="1345333"/>
          <a:ext cx="2136650" cy="1068325"/>
        </a:xfrm>
        <a:prstGeom prst="roundRect">
          <a:avLst/>
        </a:prstGeom>
        <a:solidFill>
          <a:schemeClr val="accent3">
            <a:hueOff val="3072011"/>
            <a:satOff val="-3457"/>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Creating</a:t>
          </a:r>
        </a:p>
        <a:p>
          <a:pPr marL="57150" lvl="1" indent="-57150" algn="l" defTabSz="444500">
            <a:lnSpc>
              <a:spcPct val="90000"/>
            </a:lnSpc>
            <a:spcBef>
              <a:spcPct val="0"/>
            </a:spcBef>
            <a:spcAft>
              <a:spcPct val="15000"/>
            </a:spcAft>
            <a:buChar char="•"/>
          </a:pPr>
          <a:r>
            <a:rPr lang="en-US" sz="1000" kern="1200"/>
            <a:t>Self-Registration</a:t>
          </a:r>
        </a:p>
        <a:p>
          <a:pPr marL="57150" lvl="1" indent="-57150" algn="l" defTabSz="444500">
            <a:lnSpc>
              <a:spcPct val="90000"/>
            </a:lnSpc>
            <a:spcBef>
              <a:spcPct val="0"/>
            </a:spcBef>
            <a:spcAft>
              <a:spcPct val="15000"/>
            </a:spcAft>
            <a:buChar char="•"/>
          </a:pPr>
          <a:r>
            <a:rPr lang="en-US" sz="1000" kern="1200"/>
            <a:t>Bulk Upload</a:t>
          </a:r>
        </a:p>
        <a:p>
          <a:pPr marL="57150" lvl="1" indent="-57150" algn="l" defTabSz="444500">
            <a:lnSpc>
              <a:spcPct val="90000"/>
            </a:lnSpc>
            <a:spcBef>
              <a:spcPct val="0"/>
            </a:spcBef>
            <a:spcAft>
              <a:spcPct val="15000"/>
            </a:spcAft>
            <a:buChar char="•"/>
          </a:pPr>
          <a:r>
            <a:rPr lang="en-US" sz="1000" kern="1200"/>
            <a:t>Manual Creation</a:t>
          </a:r>
        </a:p>
        <a:p>
          <a:pPr marL="57150" lvl="1" indent="-57150" algn="l" defTabSz="444500">
            <a:lnSpc>
              <a:spcPct val="90000"/>
            </a:lnSpc>
            <a:spcBef>
              <a:spcPct val="0"/>
            </a:spcBef>
            <a:spcAft>
              <a:spcPct val="15000"/>
            </a:spcAft>
            <a:buChar char="•"/>
          </a:pPr>
          <a:r>
            <a:rPr lang="en-US" sz="1000" kern="1200"/>
            <a:t>Automated User Creation</a:t>
          </a:r>
        </a:p>
      </dsp:txBody>
      <dsp:txXfrm>
        <a:off x="4719506" y="1397484"/>
        <a:ext cx="2032348" cy="964023"/>
      </dsp:txXfrm>
    </dsp:sp>
    <dsp:sp modelId="{EA6BA687-4F4C-422C-AB36-28132C433214}">
      <dsp:nvSpPr>
        <dsp:cNvPr id="0" name=""/>
        <dsp:cNvSpPr/>
      </dsp:nvSpPr>
      <dsp:spPr>
        <a:xfrm>
          <a:off x="3960916" y="3519529"/>
          <a:ext cx="2136650" cy="1068325"/>
        </a:xfrm>
        <a:prstGeom prst="roundRect">
          <a:avLst/>
        </a:prstGeom>
        <a:solidFill>
          <a:schemeClr val="accent3">
            <a:hueOff val="6144023"/>
            <a:satOff val="-6914"/>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Enrolling</a:t>
          </a:r>
        </a:p>
        <a:p>
          <a:pPr marL="57150" lvl="1" indent="-57150" algn="l" defTabSz="444500">
            <a:lnSpc>
              <a:spcPct val="90000"/>
            </a:lnSpc>
            <a:spcBef>
              <a:spcPct val="0"/>
            </a:spcBef>
            <a:spcAft>
              <a:spcPct val="15000"/>
            </a:spcAft>
            <a:buChar char="•"/>
          </a:pPr>
          <a:r>
            <a:rPr lang="en-US" sz="1000" kern="1200"/>
            <a:t>Direct Course Enrollment</a:t>
          </a:r>
        </a:p>
        <a:p>
          <a:pPr marL="57150" lvl="1" indent="-57150" algn="l" defTabSz="444500">
            <a:lnSpc>
              <a:spcPct val="90000"/>
            </a:lnSpc>
            <a:spcBef>
              <a:spcPct val="0"/>
            </a:spcBef>
            <a:spcAft>
              <a:spcPct val="15000"/>
            </a:spcAft>
            <a:buChar char="•"/>
          </a:pPr>
          <a:r>
            <a:rPr lang="en-US" sz="1000" kern="1200"/>
            <a:t>Learning Plans</a:t>
          </a:r>
        </a:p>
        <a:p>
          <a:pPr marL="57150" lvl="1" indent="-57150" algn="l" defTabSz="444500">
            <a:lnSpc>
              <a:spcPct val="90000"/>
            </a:lnSpc>
            <a:spcBef>
              <a:spcPct val="0"/>
            </a:spcBef>
            <a:spcAft>
              <a:spcPct val="15000"/>
            </a:spcAft>
            <a:buChar char="•"/>
          </a:pPr>
          <a:r>
            <a:rPr lang="en-US" sz="1000" kern="1200"/>
            <a:t>Automated Enrollment Rules</a:t>
          </a:r>
        </a:p>
      </dsp:txBody>
      <dsp:txXfrm>
        <a:off x="4013067" y="3571680"/>
        <a:ext cx="2032348" cy="964023"/>
      </dsp:txXfrm>
    </dsp:sp>
    <dsp:sp modelId="{2B1B8F49-61CC-45D3-8B91-AA40546DF683}">
      <dsp:nvSpPr>
        <dsp:cNvPr id="0" name=""/>
        <dsp:cNvSpPr/>
      </dsp:nvSpPr>
      <dsp:spPr>
        <a:xfrm>
          <a:off x="1674832" y="3519529"/>
          <a:ext cx="2136650" cy="1068325"/>
        </a:xfrm>
        <a:prstGeom prst="roundRect">
          <a:avLst/>
        </a:prstGeom>
        <a:solidFill>
          <a:schemeClr val="accent3">
            <a:hueOff val="9216033"/>
            <a:satOff val="-10372"/>
            <a:lumOff val="-1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Communicating</a:t>
          </a:r>
        </a:p>
        <a:p>
          <a:pPr marL="57150" lvl="1" indent="-57150" algn="l" defTabSz="444500">
            <a:lnSpc>
              <a:spcPct val="90000"/>
            </a:lnSpc>
            <a:spcBef>
              <a:spcPct val="0"/>
            </a:spcBef>
            <a:spcAft>
              <a:spcPct val="15000"/>
            </a:spcAft>
            <a:buChar char="•"/>
          </a:pPr>
          <a:r>
            <a:rPr lang="en-US" sz="1000" kern="1200"/>
            <a:t>Crafting Your Announcement</a:t>
          </a:r>
        </a:p>
        <a:p>
          <a:pPr marL="57150" lvl="1" indent="-57150" algn="l" defTabSz="444500">
            <a:lnSpc>
              <a:spcPct val="90000"/>
            </a:lnSpc>
            <a:spcBef>
              <a:spcPct val="0"/>
            </a:spcBef>
            <a:spcAft>
              <a:spcPct val="15000"/>
            </a:spcAft>
            <a:buChar char="•"/>
          </a:pPr>
          <a:r>
            <a:rPr lang="en-US" sz="1000" kern="1200"/>
            <a:t>System-generated Notices</a:t>
          </a:r>
        </a:p>
      </dsp:txBody>
      <dsp:txXfrm>
        <a:off x="1726983" y="3571680"/>
        <a:ext cx="2032348" cy="964023"/>
      </dsp:txXfrm>
    </dsp:sp>
    <dsp:sp modelId="{8E43FFF1-DE38-4AD4-A6B0-04B92D7CB7F1}">
      <dsp:nvSpPr>
        <dsp:cNvPr id="0" name=""/>
        <dsp:cNvSpPr/>
      </dsp:nvSpPr>
      <dsp:spPr>
        <a:xfrm>
          <a:off x="968393" y="1345333"/>
          <a:ext cx="2136650" cy="1068325"/>
        </a:xfrm>
        <a:prstGeom prst="roundRect">
          <a:avLst/>
        </a:prstGeom>
        <a:solidFill>
          <a:schemeClr val="accent3">
            <a:hueOff val="12288045"/>
            <a:satOff val="-13829"/>
            <a:lumOff val="-2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Monitoring</a:t>
          </a:r>
        </a:p>
        <a:p>
          <a:pPr marL="57150" lvl="1" indent="-57150" algn="l" defTabSz="444500">
            <a:lnSpc>
              <a:spcPct val="90000"/>
            </a:lnSpc>
            <a:spcBef>
              <a:spcPct val="0"/>
            </a:spcBef>
            <a:spcAft>
              <a:spcPct val="15000"/>
            </a:spcAft>
            <a:buChar char="•"/>
          </a:pPr>
          <a:r>
            <a:rPr lang="en-US" sz="1000" kern="1200"/>
            <a:t>Standard Reports</a:t>
          </a:r>
        </a:p>
        <a:p>
          <a:pPr marL="57150" lvl="1" indent="-57150" algn="l" defTabSz="444500">
            <a:lnSpc>
              <a:spcPct val="90000"/>
            </a:lnSpc>
            <a:spcBef>
              <a:spcPct val="0"/>
            </a:spcBef>
            <a:spcAft>
              <a:spcPct val="15000"/>
            </a:spcAft>
            <a:buChar char="•"/>
          </a:pPr>
          <a:r>
            <a:rPr lang="en-US" sz="1000" kern="1200"/>
            <a:t>Custom Reports</a:t>
          </a:r>
        </a:p>
      </dsp:txBody>
      <dsp:txXfrm>
        <a:off x="1020544" y="1397484"/>
        <a:ext cx="2032348" cy="9640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ED25C-BED3-458A-A7BA-ECE97D1B4484}">
      <dsp:nvSpPr>
        <dsp:cNvPr id="0" name=""/>
        <dsp:cNvSpPr/>
      </dsp:nvSpPr>
      <dsp:spPr>
        <a:xfrm>
          <a:off x="1161573" y="727379"/>
          <a:ext cx="1250648" cy="125064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F43978-5373-42CD-A29F-B0D97B612A3B}">
      <dsp:nvSpPr>
        <dsp:cNvPr id="0" name=""/>
        <dsp:cNvSpPr/>
      </dsp:nvSpPr>
      <dsp:spPr>
        <a:xfrm>
          <a:off x="256" y="2117797"/>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Who needs to be trained?</a:t>
          </a:r>
        </a:p>
      </dsp:txBody>
      <dsp:txXfrm>
        <a:off x="256" y="2117797"/>
        <a:ext cx="3573281" cy="535992"/>
      </dsp:txXfrm>
    </dsp:sp>
    <dsp:sp modelId="{BBAE90A7-2FED-4AA7-A8F0-4F24ADB3ECA0}">
      <dsp:nvSpPr>
        <dsp:cNvPr id="0" name=""/>
        <dsp:cNvSpPr/>
      </dsp:nvSpPr>
      <dsp:spPr>
        <a:xfrm>
          <a:off x="256" y="2718799"/>
          <a:ext cx="3573281" cy="1259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Employees?</a:t>
          </a:r>
        </a:p>
        <a:p>
          <a:pPr marL="0" lvl="0" indent="0" algn="ctr" defTabSz="755650">
            <a:lnSpc>
              <a:spcPct val="100000"/>
            </a:lnSpc>
            <a:spcBef>
              <a:spcPct val="0"/>
            </a:spcBef>
            <a:spcAft>
              <a:spcPct val="35000"/>
            </a:spcAft>
            <a:buNone/>
          </a:pPr>
          <a:r>
            <a:rPr lang="en-US" sz="1700" kern="1200"/>
            <a:t>Students?</a:t>
          </a:r>
        </a:p>
        <a:p>
          <a:pPr marL="0" lvl="0" indent="0" algn="ctr" defTabSz="755650">
            <a:lnSpc>
              <a:spcPct val="100000"/>
            </a:lnSpc>
            <a:spcBef>
              <a:spcPct val="0"/>
            </a:spcBef>
            <a:spcAft>
              <a:spcPct val="35000"/>
            </a:spcAft>
            <a:buNone/>
          </a:pPr>
          <a:r>
            <a:rPr lang="en-US" sz="1700" kern="1200"/>
            <a:t>Volunteers?</a:t>
          </a:r>
        </a:p>
        <a:p>
          <a:pPr marL="0" lvl="0" indent="0" algn="ctr" defTabSz="755650">
            <a:lnSpc>
              <a:spcPct val="100000"/>
            </a:lnSpc>
            <a:spcBef>
              <a:spcPct val="0"/>
            </a:spcBef>
            <a:spcAft>
              <a:spcPct val="35000"/>
            </a:spcAft>
            <a:buNone/>
          </a:pPr>
          <a:r>
            <a:rPr lang="en-US" sz="1700" kern="1200"/>
            <a:t>Contractors?</a:t>
          </a:r>
        </a:p>
      </dsp:txBody>
      <dsp:txXfrm>
        <a:off x="256" y="2718799"/>
        <a:ext cx="3573281" cy="1259043"/>
      </dsp:txXfrm>
    </dsp:sp>
    <dsp:sp modelId="{87CBA0CC-7B05-4E63-98E0-008D8275C6D9}">
      <dsp:nvSpPr>
        <dsp:cNvPr id="0" name=""/>
        <dsp:cNvSpPr/>
      </dsp:nvSpPr>
      <dsp:spPr>
        <a:xfrm>
          <a:off x="5360178" y="727379"/>
          <a:ext cx="1250648" cy="125064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DAD25-FBCD-4186-8C56-FA7CCB3AFDDC}">
      <dsp:nvSpPr>
        <dsp:cNvPr id="0" name=""/>
        <dsp:cNvSpPr/>
      </dsp:nvSpPr>
      <dsp:spPr>
        <a:xfrm>
          <a:off x="4198862" y="2117797"/>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What courses do they need?</a:t>
          </a:r>
        </a:p>
      </dsp:txBody>
      <dsp:txXfrm>
        <a:off x="4198862" y="2117797"/>
        <a:ext cx="3573281" cy="535992"/>
      </dsp:txXfrm>
    </dsp:sp>
    <dsp:sp modelId="{109A8E73-8442-4549-8860-A850263A949E}">
      <dsp:nvSpPr>
        <dsp:cNvPr id="0" name=""/>
        <dsp:cNvSpPr/>
      </dsp:nvSpPr>
      <dsp:spPr>
        <a:xfrm>
          <a:off x="4198862" y="2718799"/>
          <a:ext cx="3573281" cy="1259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Does everyone need the same courses?</a:t>
          </a:r>
        </a:p>
        <a:p>
          <a:pPr marL="0" lvl="0" indent="0" algn="ctr" defTabSz="755650">
            <a:lnSpc>
              <a:spcPct val="100000"/>
            </a:lnSpc>
            <a:spcBef>
              <a:spcPct val="0"/>
            </a:spcBef>
            <a:spcAft>
              <a:spcPct val="35000"/>
            </a:spcAft>
            <a:buNone/>
          </a:pPr>
          <a:r>
            <a:rPr lang="en-US" sz="1700" kern="1200"/>
            <a:t>Does everyone need them at the same time?</a:t>
          </a:r>
        </a:p>
      </dsp:txBody>
      <dsp:txXfrm>
        <a:off x="4198862" y="2718799"/>
        <a:ext cx="3573281" cy="1259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C3B51-85B4-4B09-9E0D-9C63CCB7D879}">
      <dsp:nvSpPr>
        <dsp:cNvPr id="0" name=""/>
        <dsp:cNvSpPr/>
      </dsp:nvSpPr>
      <dsp:spPr>
        <a:xfrm>
          <a:off x="607" y="547726"/>
          <a:ext cx="2459235" cy="2951083"/>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42918" tIns="0" rIns="242918" bIns="330200" numCol="1" spcCol="1270" anchor="t" anchorCtr="0">
          <a:noAutofit/>
        </a:bodyPr>
        <a:lstStyle/>
        <a:p>
          <a:pPr marL="0" lvl="0" indent="0" algn="l" defTabSz="933450">
            <a:lnSpc>
              <a:spcPct val="90000"/>
            </a:lnSpc>
            <a:spcBef>
              <a:spcPct val="0"/>
            </a:spcBef>
            <a:spcAft>
              <a:spcPct val="35000"/>
            </a:spcAft>
            <a:buNone/>
          </a:pPr>
          <a:r>
            <a:rPr lang="en-US" sz="2100" kern="1200"/>
            <a:t>Do I want to create accounts for learners or have them create their own?</a:t>
          </a:r>
        </a:p>
      </dsp:txBody>
      <dsp:txXfrm>
        <a:off x="607" y="1728160"/>
        <a:ext cx="2459235" cy="1770649"/>
      </dsp:txXfrm>
    </dsp:sp>
    <dsp:sp modelId="{0E0617AE-B0F4-4528-991F-261CAC424C92}">
      <dsp:nvSpPr>
        <dsp:cNvPr id="0" name=""/>
        <dsp:cNvSpPr/>
      </dsp:nvSpPr>
      <dsp:spPr>
        <a:xfrm>
          <a:off x="607" y="547726"/>
          <a:ext cx="2459235" cy="1180433"/>
        </a:xfrm>
        <a:prstGeom prst="rect">
          <a:avLst/>
        </a:prstGeom>
        <a:noFill/>
        <a:ln w="25400" cap="flat" cmpd="sng" algn="ctr">
          <a:noFill/>
          <a:prstDash val="solid"/>
        </a:ln>
        <a:effectLst/>
        <a:sp3d/>
      </dsp:spPr>
      <dsp:style>
        <a:lnRef idx="2">
          <a:schemeClr val="accent3"/>
        </a:lnRef>
        <a:fillRef idx="1">
          <a:schemeClr val="lt1"/>
        </a:fillRef>
        <a:effectRef idx="0">
          <a:schemeClr val="accent3"/>
        </a:effectRef>
        <a:fontRef idx="minor">
          <a:schemeClr val="dk1"/>
        </a:fontRef>
      </dsp:style>
      <dsp:txBody>
        <a:bodyPr spcFirstLastPara="0" vert="horz" wrap="square" lIns="242918" tIns="165100" rIns="242918" bIns="165100" numCol="1" spcCol="1270" anchor="ctr" anchorCtr="0">
          <a:noAutofit/>
        </a:bodyPr>
        <a:lstStyle/>
        <a:p>
          <a:pPr marL="0" lvl="0" indent="0" algn="l" defTabSz="2844800">
            <a:lnSpc>
              <a:spcPct val="90000"/>
            </a:lnSpc>
            <a:spcBef>
              <a:spcPct val="0"/>
            </a:spcBef>
            <a:spcAft>
              <a:spcPct val="35000"/>
            </a:spcAft>
            <a:buNone/>
          </a:pPr>
          <a:r>
            <a:rPr lang="en-US" sz="6400" kern="1200"/>
            <a:t>01</a:t>
          </a:r>
        </a:p>
      </dsp:txBody>
      <dsp:txXfrm>
        <a:off x="607" y="547726"/>
        <a:ext cx="2459235" cy="1180433"/>
      </dsp:txXfrm>
    </dsp:sp>
    <dsp:sp modelId="{5D54F0F3-08E3-4433-9045-DAC7A90E2282}">
      <dsp:nvSpPr>
        <dsp:cNvPr id="0" name=""/>
        <dsp:cNvSpPr/>
      </dsp:nvSpPr>
      <dsp:spPr>
        <a:xfrm>
          <a:off x="2656582" y="547726"/>
          <a:ext cx="2459235" cy="2951083"/>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42918" tIns="0" rIns="242918" bIns="330200" numCol="1" spcCol="1270" anchor="t" anchorCtr="0">
          <a:noAutofit/>
        </a:bodyPr>
        <a:lstStyle/>
        <a:p>
          <a:pPr marL="0" lvl="0" indent="0" algn="l" defTabSz="933450">
            <a:lnSpc>
              <a:spcPct val="90000"/>
            </a:lnSpc>
            <a:spcBef>
              <a:spcPct val="0"/>
            </a:spcBef>
            <a:spcAft>
              <a:spcPct val="35000"/>
            </a:spcAft>
            <a:buNone/>
          </a:pPr>
          <a:r>
            <a:rPr lang="en-US" sz="2100" kern="1200"/>
            <a:t>Is my population stable or frequently changing?</a:t>
          </a:r>
        </a:p>
      </dsp:txBody>
      <dsp:txXfrm>
        <a:off x="2656582" y="1728160"/>
        <a:ext cx="2459235" cy="1770649"/>
      </dsp:txXfrm>
    </dsp:sp>
    <dsp:sp modelId="{B1A8AE68-AD9B-46ED-B28E-C8F505D9E818}">
      <dsp:nvSpPr>
        <dsp:cNvPr id="0" name=""/>
        <dsp:cNvSpPr/>
      </dsp:nvSpPr>
      <dsp:spPr>
        <a:xfrm>
          <a:off x="2656582" y="547726"/>
          <a:ext cx="2459235" cy="1180433"/>
        </a:xfrm>
        <a:prstGeom prst="rect">
          <a:avLst/>
        </a:prstGeom>
        <a:noFill/>
        <a:ln w="25400" cap="flat" cmpd="sng" algn="ctr">
          <a:noFill/>
          <a:prstDash val="solid"/>
        </a:ln>
        <a:effectLst/>
        <a:sp3d/>
      </dsp:spPr>
      <dsp:style>
        <a:lnRef idx="2">
          <a:schemeClr val="accent3"/>
        </a:lnRef>
        <a:fillRef idx="1">
          <a:schemeClr val="lt1"/>
        </a:fillRef>
        <a:effectRef idx="0">
          <a:schemeClr val="accent3"/>
        </a:effectRef>
        <a:fontRef idx="minor">
          <a:schemeClr val="dk1"/>
        </a:fontRef>
      </dsp:style>
      <dsp:txBody>
        <a:bodyPr spcFirstLastPara="0" vert="horz" wrap="square" lIns="242918" tIns="165100" rIns="242918" bIns="165100" numCol="1" spcCol="1270" anchor="ctr" anchorCtr="0">
          <a:noAutofit/>
        </a:bodyPr>
        <a:lstStyle/>
        <a:p>
          <a:pPr marL="0" lvl="0" indent="0" algn="l" defTabSz="2844800">
            <a:lnSpc>
              <a:spcPct val="90000"/>
            </a:lnSpc>
            <a:spcBef>
              <a:spcPct val="0"/>
            </a:spcBef>
            <a:spcAft>
              <a:spcPct val="35000"/>
            </a:spcAft>
            <a:buNone/>
          </a:pPr>
          <a:r>
            <a:rPr lang="en-US" sz="6400" kern="1200"/>
            <a:t>02</a:t>
          </a:r>
        </a:p>
      </dsp:txBody>
      <dsp:txXfrm>
        <a:off x="2656582" y="547726"/>
        <a:ext cx="2459235" cy="1180433"/>
      </dsp:txXfrm>
    </dsp:sp>
    <dsp:sp modelId="{8136C607-839C-4FFB-A530-BCB92537AC9D}">
      <dsp:nvSpPr>
        <dsp:cNvPr id="0" name=""/>
        <dsp:cNvSpPr/>
      </dsp:nvSpPr>
      <dsp:spPr>
        <a:xfrm>
          <a:off x="5312556" y="547726"/>
          <a:ext cx="2459235" cy="2951083"/>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42918" tIns="0" rIns="242918" bIns="330200" numCol="1" spcCol="1270" anchor="t" anchorCtr="0">
          <a:noAutofit/>
        </a:bodyPr>
        <a:lstStyle/>
        <a:p>
          <a:pPr marL="0" lvl="0" indent="0" algn="l" defTabSz="933450">
            <a:lnSpc>
              <a:spcPct val="90000"/>
            </a:lnSpc>
            <a:spcBef>
              <a:spcPct val="0"/>
            </a:spcBef>
            <a:spcAft>
              <a:spcPct val="35000"/>
            </a:spcAft>
            <a:buNone/>
          </a:pPr>
          <a:r>
            <a:rPr lang="en-US" sz="2100" kern="1200"/>
            <a:t>Can I pull a list of users from our HR or student systems?</a:t>
          </a:r>
        </a:p>
      </dsp:txBody>
      <dsp:txXfrm>
        <a:off x="5312556" y="1728160"/>
        <a:ext cx="2459235" cy="1770649"/>
      </dsp:txXfrm>
    </dsp:sp>
    <dsp:sp modelId="{27C2ED1D-2D64-4A63-918F-C19A0D1CD94A}">
      <dsp:nvSpPr>
        <dsp:cNvPr id="0" name=""/>
        <dsp:cNvSpPr/>
      </dsp:nvSpPr>
      <dsp:spPr>
        <a:xfrm>
          <a:off x="5312556" y="547726"/>
          <a:ext cx="2459235" cy="1180433"/>
        </a:xfrm>
        <a:prstGeom prst="rect">
          <a:avLst/>
        </a:prstGeom>
        <a:noFill/>
        <a:ln w="25400" cap="flat" cmpd="sng" algn="ctr">
          <a:noFill/>
          <a:prstDash val="solid"/>
        </a:ln>
        <a:effectLst/>
        <a:sp3d/>
      </dsp:spPr>
      <dsp:style>
        <a:lnRef idx="2">
          <a:schemeClr val="accent3"/>
        </a:lnRef>
        <a:fillRef idx="1">
          <a:schemeClr val="lt1"/>
        </a:fillRef>
        <a:effectRef idx="0">
          <a:schemeClr val="accent3"/>
        </a:effectRef>
        <a:fontRef idx="minor">
          <a:schemeClr val="dk1"/>
        </a:fontRef>
      </dsp:style>
      <dsp:txBody>
        <a:bodyPr spcFirstLastPara="0" vert="horz" wrap="square" lIns="242918" tIns="165100" rIns="242918" bIns="165100" numCol="1" spcCol="1270" anchor="ctr" anchorCtr="0">
          <a:noAutofit/>
        </a:bodyPr>
        <a:lstStyle/>
        <a:p>
          <a:pPr marL="0" lvl="0" indent="0" algn="l" defTabSz="2844800">
            <a:lnSpc>
              <a:spcPct val="90000"/>
            </a:lnSpc>
            <a:spcBef>
              <a:spcPct val="0"/>
            </a:spcBef>
            <a:spcAft>
              <a:spcPct val="35000"/>
            </a:spcAft>
            <a:buNone/>
          </a:pPr>
          <a:r>
            <a:rPr lang="en-US" sz="6400" kern="1200"/>
            <a:t>03</a:t>
          </a:r>
        </a:p>
      </dsp:txBody>
      <dsp:txXfrm>
        <a:off x="5312556" y="547726"/>
        <a:ext cx="2459235" cy="11804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9B3DA-8B90-4022-99FA-5004AEE25BEF}">
      <dsp:nvSpPr>
        <dsp:cNvPr id="0" name=""/>
        <dsp:cNvSpPr/>
      </dsp:nvSpPr>
      <dsp:spPr>
        <a:xfrm>
          <a:off x="37" y="84067"/>
          <a:ext cx="3631927" cy="835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Recommended Use</a:t>
          </a:r>
        </a:p>
      </dsp:txBody>
      <dsp:txXfrm>
        <a:off x="37" y="84067"/>
        <a:ext cx="3631927" cy="835200"/>
      </dsp:txXfrm>
    </dsp:sp>
    <dsp:sp modelId="{D6FDFDE2-8F63-4F0A-808A-B4183E65EF6F}">
      <dsp:nvSpPr>
        <dsp:cNvPr id="0" name=""/>
        <dsp:cNvSpPr/>
      </dsp:nvSpPr>
      <dsp:spPr>
        <a:xfrm>
          <a:off x="37" y="919267"/>
          <a:ext cx="3631927" cy="318420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a:t>Unknown or frequently changing populations like volunteers or new hires</a:t>
          </a:r>
        </a:p>
        <a:p>
          <a:pPr marL="285750" lvl="1" indent="-285750" algn="l" defTabSz="1289050">
            <a:lnSpc>
              <a:spcPct val="90000"/>
            </a:lnSpc>
            <a:spcBef>
              <a:spcPct val="0"/>
            </a:spcBef>
            <a:spcAft>
              <a:spcPct val="15000"/>
            </a:spcAft>
            <a:buChar char="•"/>
          </a:pPr>
          <a:r>
            <a:rPr lang="en-US" sz="2900" kern="1200"/>
            <a:t>Opt-in training like driver authorization</a:t>
          </a:r>
        </a:p>
      </dsp:txBody>
      <dsp:txXfrm>
        <a:off x="37" y="919267"/>
        <a:ext cx="3631927" cy="3184200"/>
      </dsp:txXfrm>
    </dsp:sp>
    <dsp:sp modelId="{F2F0B603-C0EA-428D-8E0F-87B490ECECA2}">
      <dsp:nvSpPr>
        <dsp:cNvPr id="0" name=""/>
        <dsp:cNvSpPr/>
      </dsp:nvSpPr>
      <dsp:spPr>
        <a:xfrm>
          <a:off x="4140434" y="84067"/>
          <a:ext cx="3631927" cy="835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Limitations</a:t>
          </a:r>
        </a:p>
      </dsp:txBody>
      <dsp:txXfrm>
        <a:off x="4140434" y="84067"/>
        <a:ext cx="3631927" cy="835200"/>
      </dsp:txXfrm>
    </dsp:sp>
    <dsp:sp modelId="{42E19FF2-821E-4F74-91AC-375C7278D4AA}">
      <dsp:nvSpPr>
        <dsp:cNvPr id="0" name=""/>
        <dsp:cNvSpPr/>
      </dsp:nvSpPr>
      <dsp:spPr>
        <a:xfrm>
          <a:off x="4140434" y="919267"/>
          <a:ext cx="3631927" cy="318420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a:t>Learners aren’t trackable until they create an account</a:t>
          </a:r>
        </a:p>
        <a:p>
          <a:pPr marL="285750" lvl="1" indent="-285750" algn="l" defTabSz="1289050">
            <a:lnSpc>
              <a:spcPct val="90000"/>
            </a:lnSpc>
            <a:spcBef>
              <a:spcPct val="0"/>
            </a:spcBef>
            <a:spcAft>
              <a:spcPct val="15000"/>
            </a:spcAft>
            <a:buChar char="•"/>
          </a:pPr>
          <a:r>
            <a:rPr lang="en-US" sz="2900" kern="1200"/>
            <a:t>You can’t control what email address or name they use</a:t>
          </a:r>
        </a:p>
      </dsp:txBody>
      <dsp:txXfrm>
        <a:off x="4140434" y="919267"/>
        <a:ext cx="3631927" cy="3184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526D9-F15B-4815-86E7-6910F8328476}">
      <dsp:nvSpPr>
        <dsp:cNvPr id="0" name=""/>
        <dsp:cNvSpPr/>
      </dsp:nvSpPr>
      <dsp:spPr>
        <a:xfrm>
          <a:off x="37" y="29624"/>
          <a:ext cx="3631927" cy="691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t>Recommended Use</a:t>
          </a:r>
        </a:p>
      </dsp:txBody>
      <dsp:txXfrm>
        <a:off x="37" y="29624"/>
        <a:ext cx="3631927" cy="691200"/>
      </dsp:txXfrm>
    </dsp:sp>
    <dsp:sp modelId="{DB90A408-45D2-4DB1-8096-77F6FFDFC45F}">
      <dsp:nvSpPr>
        <dsp:cNvPr id="0" name=""/>
        <dsp:cNvSpPr/>
      </dsp:nvSpPr>
      <dsp:spPr>
        <a:xfrm>
          <a:off x="37" y="720825"/>
          <a:ext cx="3631927" cy="335988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Static or largely static populations like students &amp; employees</a:t>
          </a:r>
        </a:p>
        <a:p>
          <a:pPr marL="228600" lvl="1" indent="-228600" algn="l" defTabSz="1066800">
            <a:lnSpc>
              <a:spcPct val="90000"/>
            </a:lnSpc>
            <a:spcBef>
              <a:spcPct val="0"/>
            </a:spcBef>
            <a:spcAft>
              <a:spcPct val="15000"/>
            </a:spcAft>
            <a:buChar char="•"/>
          </a:pPr>
          <a:r>
            <a:rPr lang="en-US" sz="2400" kern="1200"/>
            <a:t>Mandated trainings</a:t>
          </a:r>
        </a:p>
        <a:p>
          <a:pPr marL="228600" lvl="1" indent="-228600" algn="l" defTabSz="1066800">
            <a:lnSpc>
              <a:spcPct val="90000"/>
            </a:lnSpc>
            <a:spcBef>
              <a:spcPct val="0"/>
            </a:spcBef>
            <a:spcAft>
              <a:spcPct val="15000"/>
            </a:spcAft>
            <a:buChar char="•"/>
          </a:pPr>
          <a:r>
            <a:rPr lang="en-US" sz="2400" kern="1200"/>
            <a:t>Large populations (10+)</a:t>
          </a:r>
        </a:p>
        <a:p>
          <a:pPr marL="228600" lvl="1" indent="-228600" algn="l" defTabSz="1066800">
            <a:lnSpc>
              <a:spcPct val="90000"/>
            </a:lnSpc>
            <a:spcBef>
              <a:spcPct val="0"/>
            </a:spcBef>
            <a:spcAft>
              <a:spcPct val="15000"/>
            </a:spcAft>
            <a:buChar char="•"/>
          </a:pPr>
          <a:r>
            <a:rPr lang="en-US" sz="2400" kern="1200"/>
            <a:t>Adding additional optional profile data (department, role, supervisor, etc)</a:t>
          </a:r>
        </a:p>
      </dsp:txBody>
      <dsp:txXfrm>
        <a:off x="37" y="720825"/>
        <a:ext cx="3631927" cy="3359880"/>
      </dsp:txXfrm>
    </dsp:sp>
    <dsp:sp modelId="{589A9AFC-204C-4DDB-A290-7D1671AA2EA8}">
      <dsp:nvSpPr>
        <dsp:cNvPr id="0" name=""/>
        <dsp:cNvSpPr/>
      </dsp:nvSpPr>
      <dsp:spPr>
        <a:xfrm>
          <a:off x="4140434" y="29624"/>
          <a:ext cx="3631927" cy="691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t>Limitations</a:t>
          </a:r>
        </a:p>
      </dsp:txBody>
      <dsp:txXfrm>
        <a:off x="4140434" y="29624"/>
        <a:ext cx="3631927" cy="691200"/>
      </dsp:txXfrm>
    </dsp:sp>
    <dsp:sp modelId="{434383C7-3C8B-4E05-B6B1-EA0591F48B63}">
      <dsp:nvSpPr>
        <dsp:cNvPr id="0" name=""/>
        <dsp:cNvSpPr/>
      </dsp:nvSpPr>
      <dsp:spPr>
        <a:xfrm>
          <a:off x="4140434" y="720825"/>
          <a:ext cx="3631927" cy="335988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Must be created before announcing the training</a:t>
          </a:r>
        </a:p>
        <a:p>
          <a:pPr marL="228600" lvl="1" indent="-228600" algn="l" defTabSz="1066800">
            <a:lnSpc>
              <a:spcPct val="90000"/>
            </a:lnSpc>
            <a:spcBef>
              <a:spcPct val="0"/>
            </a:spcBef>
            <a:spcAft>
              <a:spcPct val="15000"/>
            </a:spcAft>
            <a:buChar char="•"/>
          </a:pPr>
          <a:r>
            <a:rPr lang="en-US" sz="2400" kern="1200"/>
            <a:t>Processed by TA or sent to UE</a:t>
          </a:r>
        </a:p>
      </dsp:txBody>
      <dsp:txXfrm>
        <a:off x="4140434" y="720825"/>
        <a:ext cx="3631927" cy="33598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6E2447-D4A0-474A-B56B-428B68625E68}">
      <dsp:nvSpPr>
        <dsp:cNvPr id="0" name=""/>
        <dsp:cNvSpPr/>
      </dsp:nvSpPr>
      <dsp:spPr>
        <a:xfrm>
          <a:off x="37" y="65762"/>
          <a:ext cx="3631927" cy="662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a:t>Recommended Use</a:t>
          </a:r>
        </a:p>
      </dsp:txBody>
      <dsp:txXfrm>
        <a:off x="37" y="65762"/>
        <a:ext cx="3631927" cy="662400"/>
      </dsp:txXfrm>
    </dsp:sp>
    <dsp:sp modelId="{6CF3D9B4-4615-4187-847A-E471A7E84340}">
      <dsp:nvSpPr>
        <dsp:cNvPr id="0" name=""/>
        <dsp:cNvSpPr/>
      </dsp:nvSpPr>
      <dsp:spPr>
        <a:xfrm>
          <a:off x="37" y="728163"/>
          <a:ext cx="3631927" cy="3219885"/>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a:t>Small populations (&gt;10)</a:t>
          </a:r>
        </a:p>
        <a:p>
          <a:pPr marL="228600" lvl="1" indent="-228600" algn="l" defTabSz="1022350">
            <a:lnSpc>
              <a:spcPct val="90000"/>
            </a:lnSpc>
            <a:spcBef>
              <a:spcPct val="0"/>
            </a:spcBef>
            <a:spcAft>
              <a:spcPct val="15000"/>
            </a:spcAft>
            <a:buChar char="•"/>
          </a:pPr>
          <a:r>
            <a:rPr lang="en-US" sz="2300" kern="1200"/>
            <a:t>Learners who aren’t comfortable self-registering</a:t>
          </a:r>
        </a:p>
        <a:p>
          <a:pPr marL="228600" lvl="1" indent="-228600" algn="l" defTabSz="1022350">
            <a:lnSpc>
              <a:spcPct val="90000"/>
            </a:lnSpc>
            <a:spcBef>
              <a:spcPct val="0"/>
            </a:spcBef>
            <a:spcAft>
              <a:spcPct val="15000"/>
            </a:spcAft>
            <a:buChar char="•"/>
          </a:pPr>
          <a:r>
            <a:rPr lang="en-US" sz="2300" kern="1200"/>
            <a:t>Late additions to an already uploaded group of users</a:t>
          </a:r>
        </a:p>
        <a:p>
          <a:pPr marL="228600" lvl="1" indent="-228600" algn="l" defTabSz="1022350">
            <a:lnSpc>
              <a:spcPct val="90000"/>
            </a:lnSpc>
            <a:spcBef>
              <a:spcPct val="0"/>
            </a:spcBef>
            <a:spcAft>
              <a:spcPct val="15000"/>
            </a:spcAft>
            <a:buChar char="•"/>
          </a:pPr>
          <a:r>
            <a:rPr lang="en-US" sz="2300" kern="1200"/>
            <a:t>One-off additions, like new hires</a:t>
          </a:r>
        </a:p>
      </dsp:txBody>
      <dsp:txXfrm>
        <a:off x="37" y="728163"/>
        <a:ext cx="3631927" cy="3219885"/>
      </dsp:txXfrm>
    </dsp:sp>
    <dsp:sp modelId="{089D4157-5453-42FF-A5EC-F34D3AA67E2A}">
      <dsp:nvSpPr>
        <dsp:cNvPr id="0" name=""/>
        <dsp:cNvSpPr/>
      </dsp:nvSpPr>
      <dsp:spPr>
        <a:xfrm>
          <a:off x="4140434" y="65762"/>
          <a:ext cx="3631927" cy="662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a:t>Limitations</a:t>
          </a:r>
        </a:p>
      </dsp:txBody>
      <dsp:txXfrm>
        <a:off x="4140434" y="65762"/>
        <a:ext cx="3631927" cy="662400"/>
      </dsp:txXfrm>
    </dsp:sp>
    <dsp:sp modelId="{62F40BA9-DA78-477A-ABAB-4649A4FF520E}">
      <dsp:nvSpPr>
        <dsp:cNvPr id="0" name=""/>
        <dsp:cNvSpPr/>
      </dsp:nvSpPr>
      <dsp:spPr>
        <a:xfrm>
          <a:off x="4140434" y="728163"/>
          <a:ext cx="3631927" cy="3219885"/>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a:t>Time intensive</a:t>
          </a:r>
        </a:p>
        <a:p>
          <a:pPr marL="228600" lvl="1" indent="-228600" algn="l" defTabSz="1022350">
            <a:lnSpc>
              <a:spcPct val="90000"/>
            </a:lnSpc>
            <a:spcBef>
              <a:spcPct val="0"/>
            </a:spcBef>
            <a:spcAft>
              <a:spcPct val="15000"/>
            </a:spcAft>
            <a:buChar char="•"/>
          </a:pPr>
          <a:r>
            <a:rPr lang="en-US" sz="2300" kern="1200"/>
            <a:t>Repetitive</a:t>
          </a:r>
        </a:p>
        <a:p>
          <a:pPr marL="228600" lvl="1" indent="-228600" algn="l" defTabSz="1022350">
            <a:lnSpc>
              <a:spcPct val="90000"/>
            </a:lnSpc>
            <a:spcBef>
              <a:spcPct val="0"/>
            </a:spcBef>
            <a:spcAft>
              <a:spcPct val="15000"/>
            </a:spcAft>
            <a:buChar char="•"/>
          </a:pPr>
          <a:r>
            <a:rPr lang="en-US" sz="2300" kern="1200"/>
            <a:t>Must be created by TA</a:t>
          </a:r>
        </a:p>
      </dsp:txBody>
      <dsp:txXfrm>
        <a:off x="4140434" y="728163"/>
        <a:ext cx="3631927" cy="32198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6C634-A37E-419B-8B09-79E9C9E31756}">
      <dsp:nvSpPr>
        <dsp:cNvPr id="0" name=""/>
        <dsp:cNvSpPr/>
      </dsp:nvSpPr>
      <dsp:spPr>
        <a:xfrm>
          <a:off x="2428" y="461574"/>
          <a:ext cx="2368153" cy="518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Recommended For</a:t>
          </a:r>
        </a:p>
      </dsp:txBody>
      <dsp:txXfrm>
        <a:off x="2428" y="461574"/>
        <a:ext cx="2368153" cy="518400"/>
      </dsp:txXfrm>
    </dsp:sp>
    <dsp:sp modelId="{82CAA52E-9E6C-412A-B5DC-89FB7AE55EDD}">
      <dsp:nvSpPr>
        <dsp:cNvPr id="0" name=""/>
        <dsp:cNvSpPr/>
      </dsp:nvSpPr>
      <dsp:spPr>
        <a:xfrm>
          <a:off x="2428" y="979974"/>
          <a:ext cx="2368153" cy="271755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Large or frequently changing populations</a:t>
          </a:r>
        </a:p>
        <a:p>
          <a:pPr marL="171450" lvl="1" indent="-171450" algn="l" defTabSz="800100">
            <a:lnSpc>
              <a:spcPct val="90000"/>
            </a:lnSpc>
            <a:spcBef>
              <a:spcPct val="0"/>
            </a:spcBef>
            <a:spcAft>
              <a:spcPct val="15000"/>
            </a:spcAft>
            <a:buChar char="•"/>
          </a:pPr>
          <a:r>
            <a:rPr lang="en-US" sz="1800" kern="1200"/>
            <a:t>Institutions with an HRIS/SIS</a:t>
          </a:r>
        </a:p>
        <a:p>
          <a:pPr marL="171450" lvl="1" indent="-171450" algn="l" defTabSz="800100">
            <a:lnSpc>
              <a:spcPct val="90000"/>
            </a:lnSpc>
            <a:spcBef>
              <a:spcPct val="0"/>
            </a:spcBef>
            <a:spcAft>
              <a:spcPct val="15000"/>
            </a:spcAft>
            <a:buChar char="•"/>
          </a:pPr>
          <a:r>
            <a:rPr lang="en-US" sz="1800" kern="1200"/>
            <a:t>Institutions with complex/overlapping training initiatives based on profile data (department, supervisor, role, </a:t>
          </a:r>
          <a:r>
            <a:rPr lang="en-US" sz="1800" kern="1200" err="1"/>
            <a:t>etc</a:t>
          </a:r>
          <a:r>
            <a:rPr lang="en-US" sz="1800" kern="1200"/>
            <a:t>)</a:t>
          </a:r>
        </a:p>
      </dsp:txBody>
      <dsp:txXfrm>
        <a:off x="2428" y="979974"/>
        <a:ext cx="2368153" cy="2717550"/>
      </dsp:txXfrm>
    </dsp:sp>
    <dsp:sp modelId="{9797E460-3EDF-439E-A77F-8F188D34483B}">
      <dsp:nvSpPr>
        <dsp:cNvPr id="0" name=""/>
        <dsp:cNvSpPr/>
      </dsp:nvSpPr>
      <dsp:spPr>
        <a:xfrm>
          <a:off x="2702123" y="461574"/>
          <a:ext cx="2368153" cy="518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Limitations</a:t>
          </a:r>
        </a:p>
      </dsp:txBody>
      <dsp:txXfrm>
        <a:off x="2702123" y="461574"/>
        <a:ext cx="2368153" cy="518400"/>
      </dsp:txXfrm>
    </dsp:sp>
    <dsp:sp modelId="{04F7742F-DBAC-4C74-A588-A0B59E2AC98C}">
      <dsp:nvSpPr>
        <dsp:cNvPr id="0" name=""/>
        <dsp:cNvSpPr/>
      </dsp:nvSpPr>
      <dsp:spPr>
        <a:xfrm>
          <a:off x="2702123" y="979974"/>
          <a:ext cx="2368153" cy="271755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May take up to a week to configure</a:t>
          </a:r>
        </a:p>
        <a:p>
          <a:pPr marL="171450" lvl="1" indent="-171450" algn="l" defTabSz="800100">
            <a:lnSpc>
              <a:spcPct val="90000"/>
            </a:lnSpc>
            <a:spcBef>
              <a:spcPct val="0"/>
            </a:spcBef>
            <a:spcAft>
              <a:spcPct val="15000"/>
            </a:spcAft>
            <a:buChar char="•"/>
          </a:pPr>
          <a:r>
            <a:rPr lang="en-US" sz="1800" kern="1200"/>
            <a:t>Must be configured by your IT department</a:t>
          </a:r>
        </a:p>
      </dsp:txBody>
      <dsp:txXfrm>
        <a:off x="2702123" y="979974"/>
        <a:ext cx="2368153" cy="2717550"/>
      </dsp:txXfrm>
    </dsp:sp>
    <dsp:sp modelId="{0EAB73AA-9F78-4ABA-9538-9A372AD005C4}">
      <dsp:nvSpPr>
        <dsp:cNvPr id="0" name=""/>
        <dsp:cNvSpPr/>
      </dsp:nvSpPr>
      <dsp:spPr>
        <a:xfrm>
          <a:off x="5401818" y="461574"/>
          <a:ext cx="2368153" cy="518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Additional Notes</a:t>
          </a:r>
        </a:p>
      </dsp:txBody>
      <dsp:txXfrm>
        <a:off x="5401818" y="461574"/>
        <a:ext cx="2368153" cy="518400"/>
      </dsp:txXfrm>
    </dsp:sp>
    <dsp:sp modelId="{4830C925-06B9-4D16-A136-E710523B6D8F}">
      <dsp:nvSpPr>
        <dsp:cNvPr id="0" name=""/>
        <dsp:cNvSpPr/>
      </dsp:nvSpPr>
      <dsp:spPr>
        <a:xfrm>
          <a:off x="5401818" y="979974"/>
          <a:ext cx="2368153" cy="271755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Can also be used to send completion data from the learning portal to your institution’s HRIS/SIS</a:t>
          </a:r>
        </a:p>
      </dsp:txBody>
      <dsp:txXfrm>
        <a:off x="5401818" y="979974"/>
        <a:ext cx="2368153" cy="27175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9551B-67BD-4948-9773-5E584D2F6F23}">
      <dsp:nvSpPr>
        <dsp:cNvPr id="0" name=""/>
        <dsp:cNvSpPr/>
      </dsp:nvSpPr>
      <dsp:spPr>
        <a:xfrm>
          <a:off x="2428" y="157420"/>
          <a:ext cx="2368153" cy="625615"/>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Direct Course Enrollment</a:t>
          </a:r>
        </a:p>
      </dsp:txBody>
      <dsp:txXfrm>
        <a:off x="2428" y="157420"/>
        <a:ext cx="2368153" cy="625615"/>
      </dsp:txXfrm>
    </dsp:sp>
    <dsp:sp modelId="{52D4C84B-BA14-4A21-A4B1-5EE8B30CA618}">
      <dsp:nvSpPr>
        <dsp:cNvPr id="0" name=""/>
        <dsp:cNvSpPr/>
      </dsp:nvSpPr>
      <dsp:spPr>
        <a:xfrm>
          <a:off x="2428" y="783036"/>
          <a:ext cx="2368153" cy="3210105"/>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Quickest setup</a:t>
          </a:r>
        </a:p>
        <a:p>
          <a:pPr marL="171450" lvl="1" indent="-171450" algn="l" defTabSz="800100">
            <a:lnSpc>
              <a:spcPct val="90000"/>
            </a:lnSpc>
            <a:spcBef>
              <a:spcPct val="0"/>
            </a:spcBef>
            <a:spcAft>
              <a:spcPct val="15000"/>
            </a:spcAft>
            <a:buChar char="•"/>
          </a:pPr>
          <a:r>
            <a:rPr lang="en-US" sz="1800" kern="1200"/>
            <a:t>Most recommended</a:t>
          </a:r>
        </a:p>
        <a:p>
          <a:pPr marL="171450" lvl="1" indent="-171450" algn="l" defTabSz="800100">
            <a:lnSpc>
              <a:spcPct val="90000"/>
            </a:lnSpc>
            <a:spcBef>
              <a:spcPct val="0"/>
            </a:spcBef>
            <a:spcAft>
              <a:spcPct val="15000"/>
            </a:spcAft>
            <a:buChar char="•"/>
          </a:pPr>
          <a:r>
            <a:rPr lang="en-US" sz="1800" kern="1200"/>
            <a:t>Easiest for learners to navigate</a:t>
          </a:r>
        </a:p>
        <a:p>
          <a:pPr marL="171450" lvl="1" indent="-171450" algn="l" defTabSz="800100">
            <a:lnSpc>
              <a:spcPct val="90000"/>
            </a:lnSpc>
            <a:spcBef>
              <a:spcPct val="0"/>
            </a:spcBef>
            <a:spcAft>
              <a:spcPct val="15000"/>
            </a:spcAft>
            <a:buChar char="•"/>
          </a:pPr>
          <a:r>
            <a:rPr lang="en-US" sz="1800" kern="1200"/>
            <a:t>Set soft deadlines</a:t>
          </a:r>
        </a:p>
      </dsp:txBody>
      <dsp:txXfrm>
        <a:off x="2428" y="783036"/>
        <a:ext cx="2368153" cy="3210105"/>
      </dsp:txXfrm>
    </dsp:sp>
    <dsp:sp modelId="{87523FE0-BBA2-446A-B7BF-B77D79AD1E8C}">
      <dsp:nvSpPr>
        <dsp:cNvPr id="0" name=""/>
        <dsp:cNvSpPr/>
      </dsp:nvSpPr>
      <dsp:spPr>
        <a:xfrm>
          <a:off x="2702123" y="157420"/>
          <a:ext cx="2368153" cy="625615"/>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Learning Plan Enrollment</a:t>
          </a:r>
        </a:p>
      </dsp:txBody>
      <dsp:txXfrm>
        <a:off x="2702123" y="157420"/>
        <a:ext cx="2368153" cy="625615"/>
      </dsp:txXfrm>
    </dsp:sp>
    <dsp:sp modelId="{AFBBCBFD-40BD-4F91-989C-F16C9792BB17}">
      <dsp:nvSpPr>
        <dsp:cNvPr id="0" name=""/>
        <dsp:cNvSpPr/>
      </dsp:nvSpPr>
      <dsp:spPr>
        <a:xfrm>
          <a:off x="2702123" y="783036"/>
          <a:ext cx="2368153" cy="3210105"/>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Allows learners to enroll in multiple courses with a single enrollment link</a:t>
          </a:r>
        </a:p>
        <a:p>
          <a:pPr marL="171450" lvl="1" indent="-171450" algn="l" defTabSz="800100">
            <a:lnSpc>
              <a:spcPct val="90000"/>
            </a:lnSpc>
            <a:spcBef>
              <a:spcPct val="0"/>
            </a:spcBef>
            <a:spcAft>
              <a:spcPct val="15000"/>
            </a:spcAft>
            <a:buChar char="•"/>
          </a:pPr>
          <a:r>
            <a:rPr lang="en-US" sz="1800" kern="1200"/>
            <a:t>Courses can be set as optional</a:t>
          </a:r>
        </a:p>
        <a:p>
          <a:pPr marL="171450" lvl="1" indent="-171450" algn="l" defTabSz="800100">
            <a:lnSpc>
              <a:spcPct val="90000"/>
            </a:lnSpc>
            <a:spcBef>
              <a:spcPct val="0"/>
            </a:spcBef>
            <a:spcAft>
              <a:spcPct val="15000"/>
            </a:spcAft>
            <a:buChar char="•"/>
          </a:pPr>
          <a:r>
            <a:rPr lang="en-US" sz="1800" kern="1200"/>
            <a:t>Set hard deadlines</a:t>
          </a:r>
        </a:p>
        <a:p>
          <a:pPr marL="171450" lvl="1" indent="-171450" algn="l" defTabSz="800100">
            <a:lnSpc>
              <a:spcPct val="90000"/>
            </a:lnSpc>
            <a:spcBef>
              <a:spcPct val="0"/>
            </a:spcBef>
            <a:spcAft>
              <a:spcPct val="15000"/>
            </a:spcAft>
            <a:buChar char="•"/>
          </a:pPr>
          <a:r>
            <a:rPr lang="en-US" sz="1800" kern="1200"/>
            <a:t>Allow learners to re-enroll themselves, </a:t>
          </a:r>
          <a:r>
            <a:rPr lang="en-US" sz="1800" b="1" kern="1200"/>
            <a:t>but deletes course completion data in the process</a:t>
          </a:r>
        </a:p>
      </dsp:txBody>
      <dsp:txXfrm>
        <a:off x="2702123" y="783036"/>
        <a:ext cx="2368153" cy="3210105"/>
      </dsp:txXfrm>
    </dsp:sp>
    <dsp:sp modelId="{1C34169A-B07A-4021-AC41-E09C5AF3944C}">
      <dsp:nvSpPr>
        <dsp:cNvPr id="0" name=""/>
        <dsp:cNvSpPr/>
      </dsp:nvSpPr>
      <dsp:spPr>
        <a:xfrm>
          <a:off x="5401818" y="157420"/>
          <a:ext cx="2368153" cy="625615"/>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Both</a:t>
          </a:r>
        </a:p>
      </dsp:txBody>
      <dsp:txXfrm>
        <a:off x="5401818" y="157420"/>
        <a:ext cx="2368153" cy="625615"/>
      </dsp:txXfrm>
    </dsp:sp>
    <dsp:sp modelId="{51E91918-5CC4-4399-9C8E-2EDCB7BE18AB}">
      <dsp:nvSpPr>
        <dsp:cNvPr id="0" name=""/>
        <dsp:cNvSpPr/>
      </dsp:nvSpPr>
      <dsp:spPr>
        <a:xfrm>
          <a:off x="5401818" y="783036"/>
          <a:ext cx="2368153" cy="3210105"/>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0" kern="1200"/>
            <a:t>Work with all registration methods</a:t>
          </a:r>
        </a:p>
        <a:p>
          <a:pPr marL="171450" lvl="1" indent="-171450" algn="l" defTabSz="800100">
            <a:lnSpc>
              <a:spcPct val="90000"/>
            </a:lnSpc>
            <a:spcBef>
              <a:spcPct val="0"/>
            </a:spcBef>
            <a:spcAft>
              <a:spcPct val="15000"/>
            </a:spcAft>
            <a:buChar char="•"/>
          </a:pPr>
          <a:r>
            <a:rPr lang="en-US" sz="1800" kern="1200"/>
            <a:t>Provide certificates of completion</a:t>
          </a:r>
          <a:endParaRPr lang="en-US" sz="1800" b="1" kern="1200"/>
        </a:p>
        <a:p>
          <a:pPr marL="171450" lvl="1" indent="-171450" algn="l" defTabSz="800100">
            <a:lnSpc>
              <a:spcPct val="90000"/>
            </a:lnSpc>
            <a:spcBef>
              <a:spcPct val="0"/>
            </a:spcBef>
            <a:spcAft>
              <a:spcPct val="15000"/>
            </a:spcAft>
            <a:buChar char="•"/>
          </a:pPr>
          <a:r>
            <a:rPr lang="en-US" sz="1800" kern="1200"/>
            <a:t>Can be used when enrolling learners in one or more multiple courses</a:t>
          </a:r>
        </a:p>
      </dsp:txBody>
      <dsp:txXfrm>
        <a:off x="5401818" y="783036"/>
        <a:ext cx="2368153" cy="32101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59963-2C0D-40D7-9DCB-F49E846DCF17}">
      <dsp:nvSpPr>
        <dsp:cNvPr id="0" name=""/>
        <dsp:cNvSpPr/>
      </dsp:nvSpPr>
      <dsp:spPr>
        <a:xfrm>
          <a:off x="0" y="560"/>
          <a:ext cx="7772401" cy="13110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12FD13-9C74-411F-A7CD-A92AFA468C82}">
      <dsp:nvSpPr>
        <dsp:cNvPr id="0" name=""/>
        <dsp:cNvSpPr/>
      </dsp:nvSpPr>
      <dsp:spPr>
        <a:xfrm>
          <a:off x="396600" y="295552"/>
          <a:ext cx="721091" cy="721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FECC37-143A-4093-AA7D-AD98B2132E97}">
      <dsp:nvSpPr>
        <dsp:cNvPr id="0" name=""/>
        <dsp:cNvSpPr/>
      </dsp:nvSpPr>
      <dsp:spPr>
        <a:xfrm>
          <a:off x="1514291" y="560"/>
          <a:ext cx="6258109" cy="1311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55" tIns="138755" rIns="138755" bIns="138755" numCol="1" spcCol="1270" anchor="ctr" anchorCtr="0">
          <a:noAutofit/>
        </a:bodyPr>
        <a:lstStyle/>
        <a:p>
          <a:pPr marL="0" lvl="0" indent="0" algn="l" defTabSz="1022350">
            <a:lnSpc>
              <a:spcPct val="100000"/>
            </a:lnSpc>
            <a:spcBef>
              <a:spcPct val="0"/>
            </a:spcBef>
            <a:spcAft>
              <a:spcPct val="35000"/>
            </a:spcAft>
            <a:buNone/>
          </a:pPr>
          <a:r>
            <a:rPr lang="en-US" sz="2300" b="0" i="0" kern="1200" baseline="0"/>
            <a:t>Learners’ completions must be archived and re-enrolled in each course to allow them to earn a new certificate.</a:t>
          </a:r>
          <a:endParaRPr lang="en-US" sz="2300" kern="1200"/>
        </a:p>
      </dsp:txBody>
      <dsp:txXfrm>
        <a:off x="1514291" y="560"/>
        <a:ext cx="6258109" cy="1311074"/>
      </dsp:txXfrm>
    </dsp:sp>
    <dsp:sp modelId="{9A995AF3-0696-4A9D-8C9F-C8AF858AE210}">
      <dsp:nvSpPr>
        <dsp:cNvPr id="0" name=""/>
        <dsp:cNvSpPr/>
      </dsp:nvSpPr>
      <dsp:spPr>
        <a:xfrm>
          <a:off x="0" y="1639404"/>
          <a:ext cx="7772401" cy="13110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BC6758-21A3-4C50-B366-A66B9D6D3729}">
      <dsp:nvSpPr>
        <dsp:cNvPr id="0" name=""/>
        <dsp:cNvSpPr/>
      </dsp:nvSpPr>
      <dsp:spPr>
        <a:xfrm>
          <a:off x="396600" y="1934395"/>
          <a:ext cx="721091" cy="7210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BF3176-CA69-4E01-AFF0-4044CEA234DF}">
      <dsp:nvSpPr>
        <dsp:cNvPr id="0" name=""/>
        <dsp:cNvSpPr/>
      </dsp:nvSpPr>
      <dsp:spPr>
        <a:xfrm>
          <a:off x="1514291" y="1639404"/>
          <a:ext cx="6258109" cy="1311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55" tIns="138755" rIns="138755" bIns="138755" numCol="1" spcCol="1270" anchor="ctr" anchorCtr="0">
          <a:noAutofit/>
        </a:bodyPr>
        <a:lstStyle/>
        <a:p>
          <a:pPr marL="0" lvl="0" indent="0" algn="l" defTabSz="1022350">
            <a:lnSpc>
              <a:spcPct val="100000"/>
            </a:lnSpc>
            <a:spcBef>
              <a:spcPct val="0"/>
            </a:spcBef>
            <a:spcAft>
              <a:spcPct val="35000"/>
            </a:spcAft>
            <a:buNone/>
          </a:pPr>
          <a:r>
            <a:rPr lang="en-US" sz="2300" b="0" i="0" kern="1200" baseline="0"/>
            <a:t>Archived completions are saved and still accessible for reporting.</a:t>
          </a:r>
          <a:endParaRPr lang="en-US" sz="2300" kern="1200"/>
        </a:p>
      </dsp:txBody>
      <dsp:txXfrm>
        <a:off x="1514291" y="1639404"/>
        <a:ext cx="6258109" cy="1311074"/>
      </dsp:txXfrm>
    </dsp:sp>
    <dsp:sp modelId="{6CFE7B04-BF44-4FA2-A36E-9944709FA0D0}">
      <dsp:nvSpPr>
        <dsp:cNvPr id="0" name=""/>
        <dsp:cNvSpPr/>
      </dsp:nvSpPr>
      <dsp:spPr>
        <a:xfrm>
          <a:off x="0" y="3278247"/>
          <a:ext cx="7772401" cy="13110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7E83A-1FF6-4FF2-B560-C7C88319CE74}">
      <dsp:nvSpPr>
        <dsp:cNvPr id="0" name=""/>
        <dsp:cNvSpPr/>
      </dsp:nvSpPr>
      <dsp:spPr>
        <a:xfrm>
          <a:off x="396600" y="3573239"/>
          <a:ext cx="721091" cy="7210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210B31-906A-4CC1-AAE1-D13B996688B2}">
      <dsp:nvSpPr>
        <dsp:cNvPr id="0" name=""/>
        <dsp:cNvSpPr/>
      </dsp:nvSpPr>
      <dsp:spPr>
        <a:xfrm>
          <a:off x="1514291" y="3278247"/>
          <a:ext cx="6258109" cy="1311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55" tIns="138755" rIns="138755" bIns="138755" numCol="1" spcCol="1270" anchor="ctr" anchorCtr="0">
          <a:noAutofit/>
        </a:bodyPr>
        <a:lstStyle/>
        <a:p>
          <a:pPr marL="0" lvl="0" indent="0" algn="l" defTabSz="1022350">
            <a:lnSpc>
              <a:spcPct val="100000"/>
            </a:lnSpc>
            <a:spcBef>
              <a:spcPct val="0"/>
            </a:spcBef>
            <a:spcAft>
              <a:spcPct val="35000"/>
            </a:spcAft>
            <a:buNone/>
          </a:pPr>
          <a:r>
            <a:rPr lang="en-US" sz="2300" b="0" i="0" kern="1200" baseline="0"/>
            <a:t>Required for both Learning Plans and Direct Course Enrollment</a:t>
          </a:r>
          <a:endParaRPr lang="en-US" sz="2300" kern="1200"/>
        </a:p>
      </dsp:txBody>
      <dsp:txXfrm>
        <a:off x="1514291" y="3278247"/>
        <a:ext cx="6258109" cy="131107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B36FA-CD90-49ED-BC05-BC3837D9B3D1}">
      <dsp:nvSpPr>
        <dsp:cNvPr id="0" name=""/>
        <dsp:cNvSpPr/>
      </dsp:nvSpPr>
      <dsp:spPr>
        <a:xfrm>
          <a:off x="0" y="414173"/>
          <a:ext cx="7772400" cy="170257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479044" rIns="603225" bIns="163576" numCol="1" spcCol="1270" anchor="t" anchorCtr="0">
          <a:noAutofit/>
        </a:bodyPr>
        <a:lstStyle/>
        <a:p>
          <a:pPr marL="228600" lvl="1" indent="-228600" algn="l" defTabSz="1022350">
            <a:lnSpc>
              <a:spcPct val="100000"/>
            </a:lnSpc>
            <a:spcBef>
              <a:spcPct val="0"/>
            </a:spcBef>
            <a:spcAft>
              <a:spcPct val="15000"/>
            </a:spcAft>
            <a:buChar char="•"/>
          </a:pPr>
          <a:r>
            <a:rPr lang="en-US" sz="2300" kern="1200"/>
            <a:t>System-generated link to the specific course or learning plan</a:t>
          </a:r>
        </a:p>
        <a:p>
          <a:pPr marL="228600" lvl="1" indent="-228600" algn="l" defTabSz="1022350">
            <a:lnSpc>
              <a:spcPct val="100000"/>
            </a:lnSpc>
            <a:spcBef>
              <a:spcPct val="0"/>
            </a:spcBef>
            <a:spcAft>
              <a:spcPct val="15000"/>
            </a:spcAft>
            <a:buChar char="•"/>
          </a:pPr>
          <a:r>
            <a:rPr lang="en-US" sz="2300" kern="1200"/>
            <a:t>Your institution’s branch code</a:t>
          </a:r>
        </a:p>
      </dsp:txBody>
      <dsp:txXfrm>
        <a:off x="0" y="414173"/>
        <a:ext cx="7772400" cy="1702575"/>
      </dsp:txXfrm>
    </dsp:sp>
    <dsp:sp modelId="{57F1E0A9-3C62-4950-ADA6-1A02D7A74747}">
      <dsp:nvSpPr>
        <dsp:cNvPr id="0" name=""/>
        <dsp:cNvSpPr/>
      </dsp:nvSpPr>
      <dsp:spPr>
        <a:xfrm>
          <a:off x="388620" y="74693"/>
          <a:ext cx="5440680" cy="67896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1022350">
            <a:lnSpc>
              <a:spcPct val="90000"/>
            </a:lnSpc>
            <a:spcBef>
              <a:spcPct val="0"/>
            </a:spcBef>
            <a:spcAft>
              <a:spcPct val="35000"/>
            </a:spcAft>
            <a:buNone/>
          </a:pPr>
          <a:r>
            <a:rPr lang="en-US" sz="2300" kern="1200"/>
            <a:t>Self-Registration/Enrollment</a:t>
          </a:r>
        </a:p>
      </dsp:txBody>
      <dsp:txXfrm>
        <a:off x="421764" y="107837"/>
        <a:ext cx="5374392" cy="612672"/>
      </dsp:txXfrm>
    </dsp:sp>
    <dsp:sp modelId="{6B7D6290-D9F8-4B18-A676-D2C92ED7C0E8}">
      <dsp:nvSpPr>
        <dsp:cNvPr id="0" name=""/>
        <dsp:cNvSpPr/>
      </dsp:nvSpPr>
      <dsp:spPr>
        <a:xfrm>
          <a:off x="0" y="2580429"/>
          <a:ext cx="7772400" cy="137655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479044" rIns="603225" bIns="163576" numCol="1" spcCol="1270" anchor="t" anchorCtr="0">
          <a:noAutofit/>
        </a:bodyPr>
        <a:lstStyle/>
        <a:p>
          <a:pPr marL="228600" lvl="1" indent="-228600" algn="l" defTabSz="1022350">
            <a:lnSpc>
              <a:spcPct val="100000"/>
            </a:lnSpc>
            <a:spcBef>
              <a:spcPct val="0"/>
            </a:spcBef>
            <a:spcAft>
              <a:spcPct val="15000"/>
            </a:spcAft>
            <a:buChar char="•"/>
          </a:pPr>
          <a:r>
            <a:rPr lang="en-US" sz="2300" kern="1200"/>
            <a:t>Link to the learning portal (learn.ue.org)</a:t>
          </a:r>
        </a:p>
        <a:p>
          <a:pPr marL="228600" lvl="1" indent="-228600" algn="l" defTabSz="1022350">
            <a:lnSpc>
              <a:spcPct val="100000"/>
            </a:lnSpc>
            <a:spcBef>
              <a:spcPct val="0"/>
            </a:spcBef>
            <a:spcAft>
              <a:spcPct val="15000"/>
            </a:spcAft>
            <a:buChar char="•"/>
          </a:pPr>
          <a:r>
            <a:rPr lang="en-US" sz="2300" kern="1200"/>
            <a:t>Username &amp; Password</a:t>
          </a:r>
        </a:p>
      </dsp:txBody>
      <dsp:txXfrm>
        <a:off x="0" y="2580429"/>
        <a:ext cx="7772400" cy="1376550"/>
      </dsp:txXfrm>
    </dsp:sp>
    <dsp:sp modelId="{FBC0ED7E-AA5D-48C1-9F8D-BF06D034DFDD}">
      <dsp:nvSpPr>
        <dsp:cNvPr id="0" name=""/>
        <dsp:cNvSpPr/>
      </dsp:nvSpPr>
      <dsp:spPr>
        <a:xfrm>
          <a:off x="388620" y="2240949"/>
          <a:ext cx="5440680" cy="67896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1022350">
            <a:lnSpc>
              <a:spcPct val="90000"/>
            </a:lnSpc>
            <a:spcBef>
              <a:spcPct val="0"/>
            </a:spcBef>
            <a:spcAft>
              <a:spcPct val="35000"/>
            </a:spcAft>
            <a:buNone/>
          </a:pPr>
          <a:r>
            <a:rPr lang="en-US" sz="2300" kern="1200"/>
            <a:t>Bulk Upload, Manual Creation, or SFTP</a:t>
          </a:r>
        </a:p>
      </dsp:txBody>
      <dsp:txXfrm>
        <a:off x="421764" y="2274093"/>
        <a:ext cx="5374392" cy="6126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4ECF6-C364-475E-B13B-4D5DD233F3E6}">
      <dsp:nvSpPr>
        <dsp:cNvPr id="0" name=""/>
        <dsp:cNvSpPr/>
      </dsp:nvSpPr>
      <dsp:spPr>
        <a:xfrm>
          <a:off x="2428" y="161667"/>
          <a:ext cx="2368153" cy="692019"/>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Learner Profile View</a:t>
          </a:r>
        </a:p>
      </dsp:txBody>
      <dsp:txXfrm>
        <a:off x="2428" y="161667"/>
        <a:ext cx="2368153" cy="692019"/>
      </dsp:txXfrm>
    </dsp:sp>
    <dsp:sp modelId="{15DECA14-8DD3-4A2A-96E8-3E8DCB39ECFB}">
      <dsp:nvSpPr>
        <dsp:cNvPr id="0" name=""/>
        <dsp:cNvSpPr/>
      </dsp:nvSpPr>
      <dsp:spPr>
        <a:xfrm>
          <a:off x="2428" y="853686"/>
          <a:ext cx="2368153" cy="3242531"/>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Access individual records both active and archived.</a:t>
          </a:r>
        </a:p>
        <a:p>
          <a:pPr marL="228600" lvl="1" indent="-228600" algn="l" defTabSz="889000">
            <a:lnSpc>
              <a:spcPct val="90000"/>
            </a:lnSpc>
            <a:spcBef>
              <a:spcPct val="0"/>
            </a:spcBef>
            <a:spcAft>
              <a:spcPct val="15000"/>
            </a:spcAft>
            <a:buChar char="•"/>
          </a:pPr>
          <a:r>
            <a:rPr lang="en-US" sz="2000" kern="1200"/>
            <a:t>Useful for one-off checks.</a:t>
          </a:r>
        </a:p>
      </dsp:txBody>
      <dsp:txXfrm>
        <a:off x="2428" y="853686"/>
        <a:ext cx="2368153" cy="3242531"/>
      </dsp:txXfrm>
    </dsp:sp>
    <dsp:sp modelId="{F6A8D93B-BE19-4A7A-BFC5-26EF59586931}">
      <dsp:nvSpPr>
        <dsp:cNvPr id="0" name=""/>
        <dsp:cNvSpPr/>
      </dsp:nvSpPr>
      <dsp:spPr>
        <a:xfrm>
          <a:off x="2702123" y="161667"/>
          <a:ext cx="2368153" cy="692019"/>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Course Report Pages</a:t>
          </a:r>
        </a:p>
      </dsp:txBody>
      <dsp:txXfrm>
        <a:off x="2702123" y="161667"/>
        <a:ext cx="2368153" cy="692019"/>
      </dsp:txXfrm>
    </dsp:sp>
    <dsp:sp modelId="{3851C575-D550-4089-BF50-EE6AA6166093}">
      <dsp:nvSpPr>
        <dsp:cNvPr id="0" name=""/>
        <dsp:cNvSpPr/>
      </dsp:nvSpPr>
      <dsp:spPr>
        <a:xfrm>
          <a:off x="2702123" y="853686"/>
          <a:ext cx="2368153" cy="3242531"/>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Track progress for a specific course.</a:t>
          </a:r>
        </a:p>
        <a:p>
          <a:pPr marL="228600" lvl="1" indent="-228600" algn="l" defTabSz="889000">
            <a:lnSpc>
              <a:spcPct val="90000"/>
            </a:lnSpc>
            <a:spcBef>
              <a:spcPct val="0"/>
            </a:spcBef>
            <a:spcAft>
              <a:spcPct val="15000"/>
            </a:spcAft>
            <a:buChar char="•"/>
          </a:pPr>
          <a:r>
            <a:rPr lang="en-US" sz="2000" kern="1200"/>
            <a:t>Can be downloaded as a PDF through the Reporting page or spreadsheet through the Course Management page.</a:t>
          </a:r>
        </a:p>
      </dsp:txBody>
      <dsp:txXfrm>
        <a:off x="2702123" y="853686"/>
        <a:ext cx="2368153" cy="3242531"/>
      </dsp:txXfrm>
    </dsp:sp>
    <dsp:sp modelId="{44E83C0F-FF22-486F-88E6-FD38C8C1D16E}">
      <dsp:nvSpPr>
        <dsp:cNvPr id="0" name=""/>
        <dsp:cNvSpPr/>
      </dsp:nvSpPr>
      <dsp:spPr>
        <a:xfrm>
          <a:off x="5401818" y="161667"/>
          <a:ext cx="2368153" cy="692019"/>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Insights Page</a:t>
          </a:r>
        </a:p>
      </dsp:txBody>
      <dsp:txXfrm>
        <a:off x="5401818" y="161667"/>
        <a:ext cx="2368153" cy="692019"/>
      </dsp:txXfrm>
    </dsp:sp>
    <dsp:sp modelId="{D7E9A8FF-7CF1-47FF-AD3E-567ADFFE8037}">
      <dsp:nvSpPr>
        <dsp:cNvPr id="0" name=""/>
        <dsp:cNvSpPr/>
      </dsp:nvSpPr>
      <dsp:spPr>
        <a:xfrm>
          <a:off x="5401818" y="853686"/>
          <a:ext cx="2368153" cy="3242531"/>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A visual dashboard that provides a high-level overview of trainings.</a:t>
          </a:r>
        </a:p>
        <a:p>
          <a:pPr marL="228600" lvl="1" indent="-228600" algn="l" defTabSz="889000">
            <a:lnSpc>
              <a:spcPct val="90000"/>
            </a:lnSpc>
            <a:spcBef>
              <a:spcPct val="0"/>
            </a:spcBef>
            <a:spcAft>
              <a:spcPct val="15000"/>
            </a:spcAft>
            <a:buChar char="•"/>
          </a:pPr>
          <a:r>
            <a:rPr lang="en-US" sz="2000" kern="1200"/>
            <a:t>View trends and export information to CSV.</a:t>
          </a:r>
        </a:p>
      </dsp:txBody>
      <dsp:txXfrm>
        <a:off x="5401818" y="853686"/>
        <a:ext cx="2368153" cy="324253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452F6-6544-492F-8FDE-85C97520D747}">
      <dsp:nvSpPr>
        <dsp:cNvPr id="0" name=""/>
        <dsp:cNvSpPr/>
      </dsp:nvSpPr>
      <dsp:spPr>
        <a:xfrm>
          <a:off x="118221" y="388031"/>
          <a:ext cx="997668" cy="997668"/>
        </a:xfrm>
        <a:prstGeom prst="ellipse">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57053B4E-59BE-446B-AD69-AEF7BFE5ADC3}">
      <dsp:nvSpPr>
        <dsp:cNvPr id="0" name=""/>
        <dsp:cNvSpPr/>
      </dsp:nvSpPr>
      <dsp:spPr>
        <a:xfrm>
          <a:off x="327732" y="597541"/>
          <a:ext cx="578647" cy="5786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ADB2FB-48CB-4F38-BE5B-7628FA53B0E6}">
      <dsp:nvSpPr>
        <dsp:cNvPr id="0" name=""/>
        <dsp:cNvSpPr/>
      </dsp:nvSpPr>
      <dsp:spPr>
        <a:xfrm>
          <a:off x="1329675" y="388031"/>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Create new reports or duplicate and edit UE Created reports to suit your specific needs.</a:t>
          </a:r>
        </a:p>
      </dsp:txBody>
      <dsp:txXfrm>
        <a:off x="1329675" y="388031"/>
        <a:ext cx="2351646" cy="997668"/>
      </dsp:txXfrm>
    </dsp:sp>
    <dsp:sp modelId="{21A91935-4156-4CFF-909D-616E90C0AB73}">
      <dsp:nvSpPr>
        <dsp:cNvPr id="0" name=""/>
        <dsp:cNvSpPr/>
      </dsp:nvSpPr>
      <dsp:spPr>
        <a:xfrm>
          <a:off x="4091078" y="351686"/>
          <a:ext cx="997668" cy="997668"/>
        </a:xfrm>
        <a:prstGeom prst="ellipse">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642BB015-47DA-4E48-91AA-26C1F5190A94}">
      <dsp:nvSpPr>
        <dsp:cNvPr id="0" name=""/>
        <dsp:cNvSpPr/>
      </dsp:nvSpPr>
      <dsp:spPr>
        <a:xfrm>
          <a:off x="4300588" y="597541"/>
          <a:ext cx="578647" cy="5786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26A81AB-8616-4959-A0E0-F73F09B5FD4A}">
      <dsp:nvSpPr>
        <dsp:cNvPr id="0" name=""/>
        <dsp:cNvSpPr/>
      </dsp:nvSpPr>
      <dsp:spPr>
        <a:xfrm>
          <a:off x="5302532" y="388031"/>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Filter by additional fields on learner profiles.</a:t>
          </a:r>
        </a:p>
      </dsp:txBody>
      <dsp:txXfrm>
        <a:off x="5302532" y="388031"/>
        <a:ext cx="2351646" cy="997668"/>
      </dsp:txXfrm>
    </dsp:sp>
    <dsp:sp modelId="{12EF307C-19EE-4147-8BFC-AD7C6901F7B6}">
      <dsp:nvSpPr>
        <dsp:cNvPr id="0" name=""/>
        <dsp:cNvSpPr/>
      </dsp:nvSpPr>
      <dsp:spPr>
        <a:xfrm>
          <a:off x="118221" y="1953335"/>
          <a:ext cx="997668" cy="997668"/>
        </a:xfrm>
        <a:prstGeom prst="ellipse">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378D332B-A489-4106-9C27-147FA2963F10}">
      <dsp:nvSpPr>
        <dsp:cNvPr id="0" name=""/>
        <dsp:cNvSpPr/>
      </dsp:nvSpPr>
      <dsp:spPr>
        <a:xfrm>
          <a:off x="327732" y="2162845"/>
          <a:ext cx="578647" cy="57864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24FCB11-4CF5-4BC4-8883-7905C622F80C}">
      <dsp:nvSpPr>
        <dsp:cNvPr id="0" name=""/>
        <dsp:cNvSpPr/>
      </dsp:nvSpPr>
      <dsp:spPr>
        <a:xfrm>
          <a:off x="1329675" y="1953335"/>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Share reports with other TAs.</a:t>
          </a:r>
        </a:p>
      </dsp:txBody>
      <dsp:txXfrm>
        <a:off x="1329675" y="1953335"/>
        <a:ext cx="2351646" cy="997668"/>
      </dsp:txXfrm>
    </dsp:sp>
    <dsp:sp modelId="{6CA543C3-C8C2-4E6B-A4B3-716A95F870F2}">
      <dsp:nvSpPr>
        <dsp:cNvPr id="0" name=""/>
        <dsp:cNvSpPr/>
      </dsp:nvSpPr>
      <dsp:spPr>
        <a:xfrm>
          <a:off x="4091078" y="1953335"/>
          <a:ext cx="997668" cy="997668"/>
        </a:xfrm>
        <a:prstGeom prst="ellipse">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B7CC5CA5-E03A-4A5D-BD6C-87DE83801663}">
      <dsp:nvSpPr>
        <dsp:cNvPr id="0" name=""/>
        <dsp:cNvSpPr/>
      </dsp:nvSpPr>
      <dsp:spPr>
        <a:xfrm>
          <a:off x="4300588" y="2162845"/>
          <a:ext cx="578647" cy="5786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6A998EB-9D36-4A08-877A-6A9BA4AA58AE}">
      <dsp:nvSpPr>
        <dsp:cNvPr id="0" name=""/>
        <dsp:cNvSpPr/>
      </dsp:nvSpPr>
      <dsp:spPr>
        <a:xfrm>
          <a:off x="5302532" y="1953335"/>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Schedule reports to be emailed to any valid email address (including non-TAs and departmental emails).</a:t>
          </a:r>
        </a:p>
      </dsp:txBody>
      <dsp:txXfrm>
        <a:off x="5302532" y="1953335"/>
        <a:ext cx="2351646" cy="9976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51F90-2154-452D-8FC5-CB094FFAF87C}">
      <dsp:nvSpPr>
        <dsp:cNvPr id="0" name=""/>
        <dsp:cNvSpPr/>
      </dsp:nvSpPr>
      <dsp:spPr>
        <a:xfrm>
          <a:off x="38" y="94730"/>
          <a:ext cx="3683201" cy="518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Your Team</a:t>
          </a:r>
        </a:p>
      </dsp:txBody>
      <dsp:txXfrm>
        <a:off x="38" y="94730"/>
        <a:ext cx="3683201" cy="518400"/>
      </dsp:txXfrm>
    </dsp:sp>
    <dsp:sp modelId="{3533A383-1C69-47DC-850D-79D6788FC208}">
      <dsp:nvSpPr>
        <dsp:cNvPr id="0" name=""/>
        <dsp:cNvSpPr/>
      </dsp:nvSpPr>
      <dsp:spPr>
        <a:xfrm>
          <a:off x="38" y="613130"/>
          <a:ext cx="3683201" cy="3853979"/>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a:t>Training Administrators </a:t>
          </a:r>
          <a:r>
            <a:rPr lang="en-US" sz="1800" kern="1200"/>
            <a:t>(TAs)</a:t>
          </a:r>
        </a:p>
        <a:p>
          <a:pPr marL="342900" lvl="2" indent="-171450" algn="l" defTabSz="800100">
            <a:lnSpc>
              <a:spcPct val="90000"/>
            </a:lnSpc>
            <a:spcBef>
              <a:spcPct val="0"/>
            </a:spcBef>
            <a:spcAft>
              <a:spcPct val="15000"/>
            </a:spcAft>
            <a:buChar char="•"/>
          </a:pPr>
          <a:r>
            <a:rPr lang="en-US" sz="1800" kern="1200"/>
            <a:t>Recommend 2-3 per training initiative when possible</a:t>
          </a:r>
        </a:p>
        <a:p>
          <a:pPr marL="342900" lvl="2" indent="-171450" algn="l" defTabSz="800100">
            <a:lnSpc>
              <a:spcPct val="90000"/>
            </a:lnSpc>
            <a:spcBef>
              <a:spcPct val="0"/>
            </a:spcBef>
            <a:spcAft>
              <a:spcPct val="15000"/>
            </a:spcAft>
            <a:buChar char="•"/>
          </a:pPr>
          <a:r>
            <a:rPr lang="en-US" sz="1800" kern="1200"/>
            <a:t>Create additional TAs with form below</a:t>
          </a:r>
        </a:p>
        <a:p>
          <a:pPr marL="171450" lvl="1" indent="-171450" algn="l" defTabSz="800100">
            <a:lnSpc>
              <a:spcPct val="90000"/>
            </a:lnSpc>
            <a:spcBef>
              <a:spcPct val="0"/>
            </a:spcBef>
            <a:spcAft>
              <a:spcPct val="15000"/>
            </a:spcAft>
            <a:buChar char="•"/>
          </a:pPr>
          <a:r>
            <a:rPr lang="en-US" sz="1800" b="1" kern="1200"/>
            <a:t>Managers or Limited TAs</a:t>
          </a:r>
        </a:p>
        <a:p>
          <a:pPr marL="342900" lvl="2" indent="-171450" algn="l" defTabSz="800100">
            <a:lnSpc>
              <a:spcPct val="90000"/>
            </a:lnSpc>
            <a:spcBef>
              <a:spcPct val="0"/>
            </a:spcBef>
            <a:spcAft>
              <a:spcPct val="15000"/>
            </a:spcAft>
            <a:buChar char="•"/>
          </a:pPr>
          <a:r>
            <a:rPr lang="en-US" sz="1800" kern="1200"/>
            <a:t>Give others the ability to pull reports and keep track of just their team</a:t>
          </a:r>
        </a:p>
        <a:p>
          <a:pPr marL="171450" lvl="1" indent="-171450" algn="l" defTabSz="800100">
            <a:lnSpc>
              <a:spcPct val="90000"/>
            </a:lnSpc>
            <a:spcBef>
              <a:spcPct val="0"/>
            </a:spcBef>
            <a:spcAft>
              <a:spcPct val="15000"/>
            </a:spcAft>
            <a:buChar char="•"/>
          </a:pPr>
          <a:r>
            <a:rPr lang="en-US" sz="1800" b="1" kern="1200"/>
            <a:t>Your Institution's IT Department</a:t>
          </a:r>
        </a:p>
        <a:p>
          <a:pPr marL="342900" lvl="2" indent="-171450" algn="l" defTabSz="800100">
            <a:lnSpc>
              <a:spcPct val="90000"/>
            </a:lnSpc>
            <a:spcBef>
              <a:spcPct val="0"/>
            </a:spcBef>
            <a:spcAft>
              <a:spcPct val="15000"/>
            </a:spcAft>
            <a:buChar char="•"/>
          </a:pPr>
          <a:r>
            <a:rPr lang="en-US" sz="1800" kern="1200"/>
            <a:t>Get them involved early in the process!</a:t>
          </a:r>
        </a:p>
        <a:p>
          <a:pPr marL="342900" lvl="2" indent="-171450" algn="l" defTabSz="800100">
            <a:lnSpc>
              <a:spcPct val="90000"/>
            </a:lnSpc>
            <a:spcBef>
              <a:spcPct val="0"/>
            </a:spcBef>
            <a:spcAft>
              <a:spcPct val="15000"/>
            </a:spcAft>
            <a:buChar char="•"/>
          </a:pPr>
          <a:r>
            <a:rPr lang="en-US" sz="1800" kern="1200"/>
            <a:t>Provide them with the IT Tip Sheet to whitelist system emails</a:t>
          </a:r>
        </a:p>
      </dsp:txBody>
      <dsp:txXfrm>
        <a:off x="38" y="613130"/>
        <a:ext cx="3683201" cy="3853979"/>
      </dsp:txXfrm>
    </dsp:sp>
    <dsp:sp modelId="{A9E812DE-67F4-4736-807C-76848E9A257E}">
      <dsp:nvSpPr>
        <dsp:cNvPr id="0" name=""/>
        <dsp:cNvSpPr/>
      </dsp:nvSpPr>
      <dsp:spPr>
        <a:xfrm>
          <a:off x="4198888" y="94730"/>
          <a:ext cx="3683201" cy="5184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Your Safety Net</a:t>
          </a:r>
        </a:p>
      </dsp:txBody>
      <dsp:txXfrm>
        <a:off x="4198888" y="94730"/>
        <a:ext cx="3683201" cy="518400"/>
      </dsp:txXfrm>
    </dsp:sp>
    <dsp:sp modelId="{936083C6-D595-4DFB-80AF-A10390D2982E}">
      <dsp:nvSpPr>
        <dsp:cNvPr id="0" name=""/>
        <dsp:cNvSpPr/>
      </dsp:nvSpPr>
      <dsp:spPr>
        <a:xfrm>
          <a:off x="4198888" y="613130"/>
          <a:ext cx="3683201" cy="3853979"/>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a:t>Learner Support</a:t>
          </a:r>
        </a:p>
        <a:p>
          <a:pPr marL="342900" lvl="2" indent="-171450" algn="l" defTabSz="800100">
            <a:lnSpc>
              <a:spcPct val="90000"/>
            </a:lnSpc>
            <a:spcBef>
              <a:spcPct val="0"/>
            </a:spcBef>
            <a:spcAft>
              <a:spcPct val="15000"/>
            </a:spcAft>
            <a:buChar char="•"/>
          </a:pPr>
          <a:r>
            <a:rPr lang="en-US" sz="1800" kern="1200"/>
            <a:t>Direct learners to Tier 1 Support: </a:t>
          </a:r>
          <a:r>
            <a:rPr lang="en-US" sz="1800" kern="1200">
              <a:hlinkClick xmlns:r="http://schemas.openxmlformats.org/officeDocument/2006/relationships" r:id="rId1">
                <a:extLst>
                  <a:ext uri="{A12FA001-AC4F-418D-AE19-62706E023703}">
                    <ahyp:hlinkClr xmlns:ahyp="http://schemas.microsoft.com/office/drawing/2018/hyperlinkcolor" val="tx"/>
                  </a:ext>
                </a:extLst>
              </a:hlinkClick>
            </a:rPr>
            <a:t>uekb.blackbelthelp.com</a:t>
          </a:r>
          <a:endParaRPr lang="en-US" sz="1800" kern="1200"/>
        </a:p>
        <a:p>
          <a:pPr marL="342900" lvl="2" indent="-171450" algn="l" defTabSz="800100">
            <a:lnSpc>
              <a:spcPct val="90000"/>
            </a:lnSpc>
            <a:spcBef>
              <a:spcPct val="0"/>
            </a:spcBef>
            <a:spcAft>
              <a:spcPct val="15000"/>
            </a:spcAft>
            <a:buChar char="•"/>
          </a:pPr>
          <a:r>
            <a:rPr lang="en-US" sz="1800" kern="1200"/>
            <a:t>They can submit a ticket, chat, or call</a:t>
          </a:r>
        </a:p>
        <a:p>
          <a:pPr marL="342900" lvl="2" indent="-171450" algn="l" defTabSz="800100">
            <a:lnSpc>
              <a:spcPct val="90000"/>
            </a:lnSpc>
            <a:spcBef>
              <a:spcPct val="0"/>
            </a:spcBef>
            <a:spcAft>
              <a:spcPct val="15000"/>
            </a:spcAft>
            <a:buChar char="•"/>
          </a:pPr>
          <a:r>
            <a:rPr lang="en-US" sz="1800" kern="1200"/>
            <a:t>Tickets will be escalated to us if Tier 1 is unable to resolve the issue</a:t>
          </a:r>
        </a:p>
        <a:p>
          <a:pPr marL="171450" lvl="1" indent="-171450" algn="l" defTabSz="800100">
            <a:lnSpc>
              <a:spcPct val="90000"/>
            </a:lnSpc>
            <a:spcBef>
              <a:spcPct val="0"/>
            </a:spcBef>
            <a:spcAft>
              <a:spcPct val="15000"/>
            </a:spcAft>
            <a:buChar char="•"/>
          </a:pPr>
          <a:r>
            <a:rPr lang="en-US" sz="1800" b="1" kern="1200"/>
            <a:t>Training Admin Support</a:t>
          </a:r>
        </a:p>
        <a:p>
          <a:pPr marL="342900" lvl="2" indent="-171450" algn="l" defTabSz="800100">
            <a:lnSpc>
              <a:spcPct val="90000"/>
            </a:lnSpc>
            <a:spcBef>
              <a:spcPct val="0"/>
            </a:spcBef>
            <a:spcAft>
              <a:spcPct val="15000"/>
            </a:spcAft>
            <a:buChar char="•"/>
          </a:pPr>
          <a:r>
            <a:rPr lang="en-US" sz="1800" kern="1200"/>
            <a:t>TA Guides and Resources Homepage</a:t>
          </a:r>
        </a:p>
        <a:p>
          <a:pPr marL="342900" lvl="2" indent="-171450" algn="l" defTabSz="800100">
            <a:lnSpc>
              <a:spcPct val="90000"/>
            </a:lnSpc>
            <a:spcBef>
              <a:spcPct val="0"/>
            </a:spcBef>
            <a:spcAft>
              <a:spcPct val="15000"/>
            </a:spcAft>
            <a:buChar char="•"/>
          </a:pPr>
          <a:r>
            <a:rPr lang="en-US" sz="1800" kern="1200"/>
            <a:t>Reach out to your learning contact directly (Sophia or Jason) or email us at launch@ue.org</a:t>
          </a:r>
        </a:p>
      </dsp:txBody>
      <dsp:txXfrm>
        <a:off x="4198888" y="613130"/>
        <a:ext cx="3683201" cy="3853979"/>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B208AA-EE01-4ADA-856E-EB07D1B23951}"/>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C2E528-1881-4D3A-A7A6-12ED3B00E546}"/>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BAB9B6B3-EB41-469F-BC28-891EE97382BE}" type="datetimeFigureOut">
              <a:rPr lang="en-US" smtClean="0"/>
              <a:t>8/18/2025</a:t>
            </a:fld>
            <a:endParaRPr lang="en-US"/>
          </a:p>
        </p:txBody>
      </p:sp>
      <p:sp>
        <p:nvSpPr>
          <p:cNvPr id="4" name="Footer Placeholder 3">
            <a:extLst>
              <a:ext uri="{FF2B5EF4-FFF2-40B4-BE49-F238E27FC236}">
                <a16:creationId xmlns:a16="http://schemas.microsoft.com/office/drawing/2014/main" id="{B947F80E-CCA0-45DB-A90C-A4BEACB161B4}"/>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r>
              <a:rPr lang="en-US"/>
              <a:t>UE Fall 2025 Training Kickoff</a:t>
            </a:r>
          </a:p>
        </p:txBody>
      </p:sp>
      <p:sp>
        <p:nvSpPr>
          <p:cNvPr id="5" name="Slide Number Placeholder 4">
            <a:extLst>
              <a:ext uri="{FF2B5EF4-FFF2-40B4-BE49-F238E27FC236}">
                <a16:creationId xmlns:a16="http://schemas.microsoft.com/office/drawing/2014/main" id="{81675FDD-763E-496C-8648-083EAB832962}"/>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263ED346-C0FE-4C57-ADDD-E5F621F82ED6}" type="slidenum">
              <a:rPr lang="en-US" smtClean="0"/>
              <a:t>‹#›</a:t>
            </a:fld>
            <a:endParaRPr lang="en-US"/>
          </a:p>
        </p:txBody>
      </p:sp>
    </p:spTree>
    <p:extLst>
      <p:ext uri="{BB962C8B-B14F-4D97-AF65-F5344CB8AC3E}">
        <p14:creationId xmlns:p14="http://schemas.microsoft.com/office/powerpoint/2010/main" val="147441705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A18AC60D-3DEC-4B9F-AABD-BB2BA98D3410}" type="datetimeFigureOut">
              <a:rPr lang="en-US" smtClean="0"/>
              <a:t>8/18/2025</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r>
              <a:rPr lang="en-US"/>
              <a:t>UE Fall 2025 Training Kickoff</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535EB972-99D2-4706-BE2C-C836AC27076C}" type="slidenum">
              <a:rPr lang="en-US" smtClean="0"/>
              <a:t>‹#›</a:t>
            </a:fld>
            <a:endParaRPr lang="en-US"/>
          </a:p>
        </p:txBody>
      </p:sp>
    </p:spTree>
    <p:extLst>
      <p:ext uri="{BB962C8B-B14F-4D97-AF65-F5344CB8AC3E}">
        <p14:creationId xmlns:p14="http://schemas.microsoft.com/office/powerpoint/2010/main" val="346299701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a:t>
            </a:fld>
            <a:endParaRPr lang="en-US"/>
          </a:p>
        </p:txBody>
      </p:sp>
    </p:spTree>
    <p:extLst>
      <p:ext uri="{BB962C8B-B14F-4D97-AF65-F5344CB8AC3E}">
        <p14:creationId xmlns:p14="http://schemas.microsoft.com/office/powerpoint/2010/main" val="2171390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a:t>
            </a:fld>
            <a:endParaRPr lang="en-US"/>
          </a:p>
        </p:txBody>
      </p:sp>
    </p:spTree>
    <p:extLst>
      <p:ext uri="{BB962C8B-B14F-4D97-AF65-F5344CB8AC3E}">
        <p14:creationId xmlns:p14="http://schemas.microsoft.com/office/powerpoint/2010/main" val="1226425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4</a:t>
            </a:fld>
            <a:endParaRPr lang="en-US"/>
          </a:p>
        </p:txBody>
      </p:sp>
    </p:spTree>
    <p:extLst>
      <p:ext uri="{BB962C8B-B14F-4D97-AF65-F5344CB8AC3E}">
        <p14:creationId xmlns:p14="http://schemas.microsoft.com/office/powerpoint/2010/main" val="2412461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EB972-99D2-4706-BE2C-C836AC27076C}" type="slidenum">
              <a:rPr lang="en-US" smtClean="0"/>
              <a:t>5</a:t>
            </a:fld>
            <a:endParaRPr lang="en-US"/>
          </a:p>
        </p:txBody>
      </p:sp>
    </p:spTree>
    <p:extLst>
      <p:ext uri="{BB962C8B-B14F-4D97-AF65-F5344CB8AC3E}">
        <p14:creationId xmlns:p14="http://schemas.microsoft.com/office/powerpoint/2010/main" val="60909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45B7-52FD-6F35-D19C-AFE767DEC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34D5C-7D51-F627-51B2-752114B94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167F3-22B3-F8E3-EF68-FEC68B28A78F}"/>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a:extLst>
              <a:ext uri="{FF2B5EF4-FFF2-40B4-BE49-F238E27FC236}">
                <a16:creationId xmlns:a16="http://schemas.microsoft.com/office/drawing/2014/main" id="{1F19AE8A-3788-DF0F-223D-FF8F1649DA55}"/>
              </a:ext>
            </a:extLst>
          </p:cNvPr>
          <p:cNvSpPr>
            <a:spLocks noGrp="1"/>
          </p:cNvSpPr>
          <p:nvPr>
            <p:ph type="ftr" sz="quarter" idx="4"/>
          </p:nvPr>
        </p:nvSpPr>
        <p:spPr/>
        <p:txBody>
          <a:bodyPr/>
          <a:lstStyle/>
          <a:p>
            <a:r>
              <a:rPr lang="en-US"/>
              <a:t>UE Fall 2025 Training Kickoff</a:t>
            </a:r>
          </a:p>
        </p:txBody>
      </p:sp>
      <p:sp>
        <p:nvSpPr>
          <p:cNvPr id="5" name="Slide Number Placeholder 4">
            <a:extLst>
              <a:ext uri="{FF2B5EF4-FFF2-40B4-BE49-F238E27FC236}">
                <a16:creationId xmlns:a16="http://schemas.microsoft.com/office/drawing/2014/main" id="{3A8D0E5E-DC16-C86E-87FF-30BB59EC839E}"/>
              </a:ext>
            </a:extLst>
          </p:cNvPr>
          <p:cNvSpPr>
            <a:spLocks noGrp="1"/>
          </p:cNvSpPr>
          <p:nvPr>
            <p:ph type="sldNum" sz="quarter" idx="5"/>
          </p:nvPr>
        </p:nvSpPr>
        <p:spPr/>
        <p:txBody>
          <a:bodyPr/>
          <a:lstStyle/>
          <a:p>
            <a:fld id="{535EB972-99D2-4706-BE2C-C836AC27076C}" type="slidenum">
              <a:rPr lang="en-US" smtClean="0"/>
              <a:t>7</a:t>
            </a:fld>
            <a:endParaRPr lang="en-US"/>
          </a:p>
        </p:txBody>
      </p:sp>
    </p:spTree>
    <p:extLst>
      <p:ext uri="{BB962C8B-B14F-4D97-AF65-F5344CB8AC3E}">
        <p14:creationId xmlns:p14="http://schemas.microsoft.com/office/powerpoint/2010/main" val="235165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8</a:t>
            </a:fld>
            <a:endParaRPr lang="en-US"/>
          </a:p>
        </p:txBody>
      </p:sp>
    </p:spTree>
    <p:extLst>
      <p:ext uri="{BB962C8B-B14F-4D97-AF65-F5344CB8AC3E}">
        <p14:creationId xmlns:p14="http://schemas.microsoft.com/office/powerpoint/2010/main" val="1959774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9</a:t>
            </a:fld>
            <a:endParaRPr lang="en-US"/>
          </a:p>
        </p:txBody>
      </p:sp>
    </p:spTree>
    <p:extLst>
      <p:ext uri="{BB962C8B-B14F-4D97-AF65-F5344CB8AC3E}">
        <p14:creationId xmlns:p14="http://schemas.microsoft.com/office/powerpoint/2010/main" val="2471176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10</a:t>
            </a:fld>
            <a:endParaRPr lang="en-US"/>
          </a:p>
        </p:txBody>
      </p:sp>
    </p:spTree>
    <p:extLst>
      <p:ext uri="{BB962C8B-B14F-4D97-AF65-F5344CB8AC3E}">
        <p14:creationId xmlns:p14="http://schemas.microsoft.com/office/powerpoint/2010/main" val="2906141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11</a:t>
            </a:fld>
            <a:endParaRPr lang="en-US"/>
          </a:p>
        </p:txBody>
      </p:sp>
    </p:spTree>
    <p:extLst>
      <p:ext uri="{BB962C8B-B14F-4D97-AF65-F5344CB8AC3E}">
        <p14:creationId xmlns:p14="http://schemas.microsoft.com/office/powerpoint/2010/main" val="3406492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12</a:t>
            </a:fld>
            <a:endParaRPr lang="en-US"/>
          </a:p>
        </p:txBody>
      </p:sp>
    </p:spTree>
    <p:extLst>
      <p:ext uri="{BB962C8B-B14F-4D97-AF65-F5344CB8AC3E}">
        <p14:creationId xmlns:p14="http://schemas.microsoft.com/office/powerpoint/2010/main" val="2740773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13</a:t>
            </a:fld>
            <a:endParaRPr lang="en-US"/>
          </a:p>
        </p:txBody>
      </p:sp>
    </p:spTree>
    <p:extLst>
      <p:ext uri="{BB962C8B-B14F-4D97-AF65-F5344CB8AC3E}">
        <p14:creationId xmlns:p14="http://schemas.microsoft.com/office/powerpoint/2010/main" val="1115963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14</a:t>
            </a:fld>
            <a:endParaRPr lang="en-US"/>
          </a:p>
        </p:txBody>
      </p:sp>
    </p:spTree>
    <p:extLst>
      <p:ext uri="{BB962C8B-B14F-4D97-AF65-F5344CB8AC3E}">
        <p14:creationId xmlns:p14="http://schemas.microsoft.com/office/powerpoint/2010/main" val="3527508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15</a:t>
            </a:fld>
            <a:endParaRPr lang="en-US"/>
          </a:p>
        </p:txBody>
      </p:sp>
    </p:spTree>
    <p:extLst>
      <p:ext uri="{BB962C8B-B14F-4D97-AF65-F5344CB8AC3E}">
        <p14:creationId xmlns:p14="http://schemas.microsoft.com/office/powerpoint/2010/main" val="3770118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16</a:t>
            </a:fld>
            <a:endParaRPr lang="en-US"/>
          </a:p>
        </p:txBody>
      </p:sp>
    </p:spTree>
    <p:extLst>
      <p:ext uri="{BB962C8B-B14F-4D97-AF65-F5344CB8AC3E}">
        <p14:creationId xmlns:p14="http://schemas.microsoft.com/office/powerpoint/2010/main" val="1240047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17</a:t>
            </a:fld>
            <a:endParaRPr lang="en-US"/>
          </a:p>
        </p:txBody>
      </p:sp>
    </p:spTree>
    <p:extLst>
      <p:ext uri="{BB962C8B-B14F-4D97-AF65-F5344CB8AC3E}">
        <p14:creationId xmlns:p14="http://schemas.microsoft.com/office/powerpoint/2010/main" val="1914627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18</a:t>
            </a:fld>
            <a:endParaRPr lang="en-US"/>
          </a:p>
        </p:txBody>
      </p:sp>
    </p:spTree>
    <p:extLst>
      <p:ext uri="{BB962C8B-B14F-4D97-AF65-F5344CB8AC3E}">
        <p14:creationId xmlns:p14="http://schemas.microsoft.com/office/powerpoint/2010/main" val="2003859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179D5-DFFC-C974-DEC7-C71F4DF04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56404-A0D0-515C-18A1-8341BB182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C01F1-17C8-78FF-EE5A-A6AEC1DDDEBD}"/>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236C7CFD-0C65-9D88-1396-026E7E935F9E}"/>
              </a:ext>
            </a:extLst>
          </p:cNvPr>
          <p:cNvSpPr>
            <a:spLocks noGrp="1"/>
          </p:cNvSpPr>
          <p:nvPr>
            <p:ph type="ftr" sz="quarter" idx="4"/>
          </p:nvPr>
        </p:nvSpPr>
        <p:spPr/>
        <p:txBody>
          <a:bodyPr/>
          <a:lstStyle/>
          <a:p>
            <a:r>
              <a:rPr lang="en-US"/>
              <a:t>UE Fall 2025 Training Kickoff</a:t>
            </a:r>
          </a:p>
        </p:txBody>
      </p:sp>
      <p:sp>
        <p:nvSpPr>
          <p:cNvPr id="5" name="Slide Number Placeholder 4">
            <a:extLst>
              <a:ext uri="{FF2B5EF4-FFF2-40B4-BE49-F238E27FC236}">
                <a16:creationId xmlns:a16="http://schemas.microsoft.com/office/drawing/2014/main" id="{85CD4E8A-CB4D-DCEC-FD2B-9AE393DB56AF}"/>
              </a:ext>
            </a:extLst>
          </p:cNvPr>
          <p:cNvSpPr>
            <a:spLocks noGrp="1"/>
          </p:cNvSpPr>
          <p:nvPr>
            <p:ph type="sldNum" sz="quarter" idx="5"/>
          </p:nvPr>
        </p:nvSpPr>
        <p:spPr/>
        <p:txBody>
          <a:bodyPr/>
          <a:lstStyle/>
          <a:p>
            <a:fld id="{535EB972-99D2-4706-BE2C-C836AC27076C}" type="slidenum">
              <a:rPr lang="en-US" smtClean="0"/>
              <a:t>19</a:t>
            </a:fld>
            <a:endParaRPr lang="en-US"/>
          </a:p>
        </p:txBody>
      </p:sp>
    </p:spTree>
    <p:extLst>
      <p:ext uri="{BB962C8B-B14F-4D97-AF65-F5344CB8AC3E}">
        <p14:creationId xmlns:p14="http://schemas.microsoft.com/office/powerpoint/2010/main" val="4294651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21</a:t>
            </a:fld>
            <a:endParaRPr lang="en-US"/>
          </a:p>
        </p:txBody>
      </p:sp>
    </p:spTree>
    <p:extLst>
      <p:ext uri="{BB962C8B-B14F-4D97-AF65-F5344CB8AC3E}">
        <p14:creationId xmlns:p14="http://schemas.microsoft.com/office/powerpoint/2010/main" val="1737248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22</a:t>
            </a:fld>
            <a:endParaRPr lang="en-US"/>
          </a:p>
        </p:txBody>
      </p:sp>
    </p:spTree>
    <p:extLst>
      <p:ext uri="{BB962C8B-B14F-4D97-AF65-F5344CB8AC3E}">
        <p14:creationId xmlns:p14="http://schemas.microsoft.com/office/powerpoint/2010/main" val="4246490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23</a:t>
            </a:fld>
            <a:endParaRPr lang="en-US"/>
          </a:p>
        </p:txBody>
      </p:sp>
    </p:spTree>
    <p:extLst>
      <p:ext uri="{BB962C8B-B14F-4D97-AF65-F5344CB8AC3E}">
        <p14:creationId xmlns:p14="http://schemas.microsoft.com/office/powerpoint/2010/main" val="103659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24</a:t>
            </a:fld>
            <a:endParaRPr lang="en-US"/>
          </a:p>
        </p:txBody>
      </p:sp>
    </p:spTree>
    <p:extLst>
      <p:ext uri="{BB962C8B-B14F-4D97-AF65-F5344CB8AC3E}">
        <p14:creationId xmlns:p14="http://schemas.microsoft.com/office/powerpoint/2010/main" val="3320914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25</a:t>
            </a:fld>
            <a:endParaRPr lang="en-US"/>
          </a:p>
        </p:txBody>
      </p:sp>
    </p:spTree>
    <p:extLst>
      <p:ext uri="{BB962C8B-B14F-4D97-AF65-F5344CB8AC3E}">
        <p14:creationId xmlns:p14="http://schemas.microsoft.com/office/powerpoint/2010/main" val="2613931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1 Lin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410199"/>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731520"/>
          </a:xfrm>
        </p:spPr>
        <p:txBody>
          <a:bodyPr anchor="b">
            <a:normAutofit/>
          </a:bodyPr>
          <a:lstStyle>
            <a:lvl1pPr algn="l">
              <a:lnSpc>
                <a:spcPts val="3800"/>
              </a:lnSpc>
              <a:defRPr/>
            </a:lvl1pPr>
          </a:lstStyle>
          <a:p>
            <a:r>
              <a:rPr lang="en-US"/>
              <a:t>Click to edit Master title style</a:t>
            </a:r>
          </a:p>
        </p:txBody>
      </p:sp>
      <p:sp>
        <p:nvSpPr>
          <p:cNvPr id="6" name="Picture Placeholder 5">
            <a:extLst>
              <a:ext uri="{FF2B5EF4-FFF2-40B4-BE49-F238E27FC236}">
                <a16:creationId xmlns:a16="http://schemas.microsoft.com/office/drawing/2014/main" id="{019E7C7E-2193-9047-87D6-5182947626C0}"/>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pic>
        <p:nvPicPr>
          <p:cNvPr id="4" name="Picture 3">
            <a:extLst>
              <a:ext uri="{FF2B5EF4-FFF2-40B4-BE49-F238E27FC236}">
                <a16:creationId xmlns:a16="http://schemas.microsoft.com/office/drawing/2014/main" id="{F68E5B15-F4F9-C6DD-967F-51F0623284D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169592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2 Line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1"/>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715000"/>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1051560"/>
          </a:xfrm>
        </p:spPr>
        <p:txBody>
          <a:bodyPr anchor="b">
            <a:normAutofit/>
          </a:bodyPr>
          <a:lstStyle>
            <a:lvl1pPr algn="l">
              <a:lnSpc>
                <a:spcPts val="3800"/>
              </a:lnSpc>
              <a:defRPr/>
            </a:lvl1pPr>
          </a:lstStyle>
          <a:p>
            <a:r>
              <a:rPr lang="en-US"/>
              <a:t>Click to edit Master title style</a:t>
            </a:r>
          </a:p>
        </p:txBody>
      </p:sp>
      <p:sp>
        <p:nvSpPr>
          <p:cNvPr id="9" name="Picture Placeholder 5">
            <a:extLst>
              <a:ext uri="{FF2B5EF4-FFF2-40B4-BE49-F238E27FC236}">
                <a16:creationId xmlns:a16="http://schemas.microsoft.com/office/drawing/2014/main" id="{6180D375-9E05-FD42-9241-21F949177BF1}"/>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pic>
        <p:nvPicPr>
          <p:cNvPr id="2" name="Picture 1">
            <a:extLst>
              <a:ext uri="{FF2B5EF4-FFF2-40B4-BE49-F238E27FC236}">
                <a16:creationId xmlns:a16="http://schemas.microsoft.com/office/drawing/2014/main" id="{6E268BBF-81A2-F6D4-E130-8F6EC5A04F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310463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16351F-38C5-7F4F-BE13-0FDA2F2F39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1295400"/>
            <a:ext cx="1219200" cy="2916033"/>
          </a:xfrm>
          <a:prstGeom prst="rect">
            <a:avLst/>
          </a:prstGeom>
        </p:spPr>
      </p:pic>
      <p:sp>
        <p:nvSpPr>
          <p:cNvPr id="2" name="Title 1">
            <a:extLst>
              <a:ext uri="{FF2B5EF4-FFF2-40B4-BE49-F238E27FC236}">
                <a16:creationId xmlns:a16="http://schemas.microsoft.com/office/drawing/2014/main" id="{CDA901E6-1803-B54C-A68A-3D09C3816B93}"/>
              </a:ext>
            </a:extLst>
          </p:cNvPr>
          <p:cNvSpPr>
            <a:spLocks noGrp="1"/>
          </p:cNvSpPr>
          <p:nvPr>
            <p:ph type="title" hasCustomPrompt="1"/>
          </p:nvPr>
        </p:nvSpPr>
        <p:spPr>
          <a:xfrm>
            <a:off x="2362200" y="990600"/>
            <a:ext cx="6096000" cy="2781300"/>
          </a:xfrm>
        </p:spPr>
        <p:txBody>
          <a:bodyPr anchor="b"/>
          <a:lstStyle/>
          <a:p>
            <a:r>
              <a:rPr lang="en-US"/>
              <a:t>Click to edit Master </a:t>
            </a:r>
            <a:br>
              <a:rPr lang="en-US"/>
            </a:br>
            <a:r>
              <a:rPr lang="en-US"/>
              <a:t>title style</a:t>
            </a:r>
          </a:p>
        </p:txBody>
      </p:sp>
      <p:sp>
        <p:nvSpPr>
          <p:cNvPr id="9" name="Subtitle 2">
            <a:extLst>
              <a:ext uri="{FF2B5EF4-FFF2-40B4-BE49-F238E27FC236}">
                <a16:creationId xmlns:a16="http://schemas.microsoft.com/office/drawing/2014/main" id="{51270F0E-7AC9-3D4F-8542-D04193F7DCDA}"/>
              </a:ext>
            </a:extLst>
          </p:cNvPr>
          <p:cNvSpPr>
            <a:spLocks noGrp="1"/>
          </p:cNvSpPr>
          <p:nvPr>
            <p:ph type="subTitle" idx="1"/>
          </p:nvPr>
        </p:nvSpPr>
        <p:spPr>
          <a:xfrm>
            <a:off x="2362200" y="3863340"/>
            <a:ext cx="6096000" cy="1470660"/>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BA3F6B4-14E0-7346-BF41-1B5EFF0F911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0"/>
            <a:ext cx="1219200" cy="2916033"/>
          </a:xfrm>
          <a:prstGeom prst="rect">
            <a:avLst/>
          </a:prstGeom>
        </p:spPr>
      </p:pic>
      <p:pic>
        <p:nvPicPr>
          <p:cNvPr id="4" name="Picture 3">
            <a:extLst>
              <a:ext uri="{FF2B5EF4-FFF2-40B4-BE49-F238E27FC236}">
                <a16:creationId xmlns:a16="http://schemas.microsoft.com/office/drawing/2014/main" id="{A52FA2F5-B73A-183C-418D-5D9E277AC1E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1329771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Intr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353717"/>
            <a:ext cx="7772400" cy="1237083"/>
          </a:xfrm>
        </p:spPr>
        <p:txBody>
          <a:bodyPr/>
          <a:lstStyle>
            <a:lvl1pPr marL="0" indent="0">
              <a:lnSpc>
                <a:spcPts val="3200"/>
              </a:lnSpc>
              <a:buNone/>
              <a:defRPr sz="2800" b="0" i="1" spc="-100" baseline="0"/>
            </a:lvl1pPr>
            <a:lvl2pPr marL="502920" indent="0">
              <a:buNone/>
              <a:defRPr/>
            </a:lvl2pPr>
          </a:lstStyle>
          <a:p>
            <a:pPr lvl="0"/>
            <a:r>
              <a:rPr lang="en-US"/>
              <a:t>Click to edit Intro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824480"/>
            <a:ext cx="7772400" cy="311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12" name="Content Placeholder 7">
            <a:extLst>
              <a:ext uri="{FF2B5EF4-FFF2-40B4-BE49-F238E27FC236}">
                <a16:creationId xmlns:a16="http://schemas.microsoft.com/office/drawing/2014/main" id="{660EBD56-2D80-CD48-9E2F-D11A7CC1D2FB}"/>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2" name="Picture 1">
            <a:extLst>
              <a:ext uri="{FF2B5EF4-FFF2-40B4-BE49-F238E27FC236}">
                <a16:creationId xmlns:a16="http://schemas.microsoft.com/office/drawing/2014/main" id="{0EF054CF-497A-3991-1156-C5DE24B5843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364915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Subhea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353717"/>
            <a:ext cx="7772400" cy="862137"/>
          </a:xfrm>
        </p:spPr>
        <p:txBody>
          <a:bodyPr/>
          <a:lstStyle>
            <a:lvl1pPr marL="0" indent="0">
              <a:lnSpc>
                <a:spcPts val="2800"/>
              </a:lnSpc>
              <a:buNone/>
              <a:defRPr sz="2600" b="1" i="0" spc="-100" baseline="0">
                <a:solidFill>
                  <a:schemeClr val="tx2"/>
                </a:solidFill>
                <a:latin typeface="Arial" panose="020B0604020202020204" pitchFamily="34" charset="0"/>
                <a:cs typeface="Arial" panose="020B0604020202020204" pitchFamily="34" charset="0"/>
              </a:defRPr>
            </a:lvl1pPr>
            <a:lvl2pPr marL="502920" indent="0">
              <a:buNone/>
              <a:defRPr/>
            </a:lvl2pPr>
          </a:lstStyle>
          <a:p>
            <a:pPr lvl="0"/>
            <a:r>
              <a:rPr lang="en-US"/>
              <a:t>Click to edit Subhead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468880"/>
            <a:ext cx="7772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a:extLst>
              <a:ext uri="{FF2B5EF4-FFF2-40B4-BE49-F238E27FC236}">
                <a16:creationId xmlns:a16="http://schemas.microsoft.com/office/drawing/2014/main" id="{18EB9379-4F6F-9F51-B07C-F3F897AD7515}"/>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9" name="Content Placeholder 7">
            <a:extLst>
              <a:ext uri="{FF2B5EF4-FFF2-40B4-BE49-F238E27FC236}">
                <a16:creationId xmlns:a16="http://schemas.microsoft.com/office/drawing/2014/main" id="{F814A4BD-E771-07E3-F4D5-71FD35CC503F}"/>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1" name="Picture 10">
            <a:extLst>
              <a:ext uri="{FF2B5EF4-FFF2-40B4-BE49-F238E27FC236}">
                <a16:creationId xmlns:a16="http://schemas.microsoft.com/office/drawing/2014/main" id="{E7C47A0E-ED1A-E007-C69B-D8FD915FA01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92029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53717"/>
            <a:ext cx="7772401" cy="4589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hasCustomPrompt="1"/>
          </p:nvPr>
        </p:nvSpPr>
        <p:spPr/>
        <p:txBody>
          <a:bodyPr/>
          <a:lstStyle/>
          <a:p>
            <a:r>
              <a:rPr lang="en-US"/>
              <a:t>Agenda</a:t>
            </a:r>
          </a:p>
        </p:txBody>
      </p:sp>
      <p:sp>
        <p:nvSpPr>
          <p:cNvPr id="4" name="Slide Number Placeholder 3">
            <a:extLst>
              <a:ext uri="{FF2B5EF4-FFF2-40B4-BE49-F238E27FC236}">
                <a16:creationId xmlns:a16="http://schemas.microsoft.com/office/drawing/2014/main" id="{0632E482-C105-0C08-D116-1C9C1DDE9973}"/>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5" name="Content Placeholder 7">
            <a:extLst>
              <a:ext uri="{FF2B5EF4-FFF2-40B4-BE49-F238E27FC236}">
                <a16:creationId xmlns:a16="http://schemas.microsoft.com/office/drawing/2014/main" id="{CF0042FD-BAFF-22C0-6F4F-5E61BC57447A}"/>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6" name="Picture 5">
            <a:extLst>
              <a:ext uri="{FF2B5EF4-FFF2-40B4-BE49-F238E27FC236}">
                <a16:creationId xmlns:a16="http://schemas.microsoft.com/office/drawing/2014/main" id="{A3B64A8D-5EA7-DA88-2F2B-9FD2ACD238D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4002030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53717"/>
            <a:ext cx="7772401" cy="4589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41E7E941-C697-3F9F-FC96-D09600B59229}"/>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5" name="Content Placeholder 7">
            <a:extLst>
              <a:ext uri="{FF2B5EF4-FFF2-40B4-BE49-F238E27FC236}">
                <a16:creationId xmlns:a16="http://schemas.microsoft.com/office/drawing/2014/main" id="{924D4B7A-1D33-1A6B-28C3-4B6F87F079A4}"/>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6" name="Picture 5">
            <a:extLst>
              <a:ext uri="{FF2B5EF4-FFF2-40B4-BE49-F238E27FC236}">
                <a16:creationId xmlns:a16="http://schemas.microsoft.com/office/drawing/2014/main" id="{3E5CA5B6-9959-8A34-D62C-1A978307FF2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26088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5D83-7BEC-0145-8878-7B910C71F246}"/>
              </a:ext>
            </a:extLst>
          </p:cNvPr>
          <p:cNvSpPr>
            <a:spLocks noGrp="1"/>
          </p:cNvSpPr>
          <p:nvPr>
            <p:ph type="title"/>
          </p:nvPr>
        </p:nvSpPr>
        <p:spPr/>
        <p:txBody>
          <a:bodyPr/>
          <a:lstStyle/>
          <a:p>
            <a:r>
              <a:rPr lang="en-US"/>
              <a:t>Click to edit Master title style</a:t>
            </a:r>
          </a:p>
        </p:txBody>
      </p:sp>
      <p:pic>
        <p:nvPicPr>
          <p:cNvPr id="21" name="Picture 20">
            <a:extLst>
              <a:ext uri="{FF2B5EF4-FFF2-40B4-BE49-F238E27FC236}">
                <a16:creationId xmlns:a16="http://schemas.microsoft.com/office/drawing/2014/main" id="{39AA0F3D-8656-5E41-B6FE-7813ECFBF6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0" name="Content Placeholder 9">
            <a:extLst>
              <a:ext uri="{FF2B5EF4-FFF2-40B4-BE49-F238E27FC236}">
                <a16:creationId xmlns:a16="http://schemas.microsoft.com/office/drawing/2014/main" id="{BBA84E8D-8A0B-5C43-8BFF-B6CC6842BF31}"/>
              </a:ext>
            </a:extLst>
          </p:cNvPr>
          <p:cNvSpPr>
            <a:spLocks noGrp="1"/>
          </p:cNvSpPr>
          <p:nvPr>
            <p:ph sz="quarter" idx="12"/>
          </p:nvPr>
        </p:nvSpPr>
        <p:spPr>
          <a:xfrm>
            <a:off x="685800" y="1381760"/>
            <a:ext cx="3657600" cy="456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a:extLst>
              <a:ext uri="{FF2B5EF4-FFF2-40B4-BE49-F238E27FC236}">
                <a16:creationId xmlns:a16="http://schemas.microsoft.com/office/drawing/2014/main" id="{D751E8BC-BE8D-D04E-B471-D99D713C6FD1}"/>
              </a:ext>
            </a:extLst>
          </p:cNvPr>
          <p:cNvSpPr>
            <a:spLocks noGrp="1"/>
          </p:cNvSpPr>
          <p:nvPr>
            <p:ph sz="quarter" idx="13"/>
          </p:nvPr>
        </p:nvSpPr>
        <p:spPr>
          <a:xfrm>
            <a:off x="4800600" y="1381760"/>
            <a:ext cx="3657600" cy="456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A0D70B2D-35FF-A759-B726-47771756C268}"/>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6" name="Content Placeholder 7">
            <a:extLst>
              <a:ext uri="{FF2B5EF4-FFF2-40B4-BE49-F238E27FC236}">
                <a16:creationId xmlns:a16="http://schemas.microsoft.com/office/drawing/2014/main" id="{CFE71970-5C4D-D80F-9E08-3EDEA8ADE597}"/>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7" name="Picture 6">
            <a:extLst>
              <a:ext uri="{FF2B5EF4-FFF2-40B4-BE49-F238E27FC236}">
                <a16:creationId xmlns:a16="http://schemas.microsoft.com/office/drawing/2014/main" id="{D46FB0BC-1FE1-CD0E-5A22-DC9D8DA1003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172445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7772400" cy="5355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3">
            <a:extLst>
              <a:ext uri="{FF2B5EF4-FFF2-40B4-BE49-F238E27FC236}">
                <a16:creationId xmlns:a16="http://schemas.microsoft.com/office/drawing/2014/main" id="{7CDEECDE-60AB-4F30-3EE6-49B332AFB9F1}"/>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5" name="Content Placeholder 7">
            <a:extLst>
              <a:ext uri="{FF2B5EF4-FFF2-40B4-BE49-F238E27FC236}">
                <a16:creationId xmlns:a16="http://schemas.microsoft.com/office/drawing/2014/main" id="{62334FAB-15FC-118C-8803-EED88C5C77F6}"/>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8" name="Picture 7">
            <a:extLst>
              <a:ext uri="{FF2B5EF4-FFF2-40B4-BE49-F238E27FC236}">
                <a16:creationId xmlns:a16="http://schemas.microsoft.com/office/drawing/2014/main" id="{A9D3294D-8E2B-BBF2-B9FE-CDD8CA28FEB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295390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2 Columns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FE3D733D-965D-AA43-BBCC-0EF09BD9F6F0}"/>
              </a:ext>
            </a:extLst>
          </p:cNvPr>
          <p:cNvSpPr>
            <a:spLocks noGrp="1"/>
          </p:cNvSpPr>
          <p:nvPr>
            <p:ph sz="quarter" idx="11"/>
          </p:nvPr>
        </p:nvSpPr>
        <p:spPr>
          <a:xfrm>
            <a:off x="48006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8927A944-8932-D31B-7960-E02A15C59A0D}"/>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a:t>
            </a:fld>
            <a:endParaRPr lang="en-US"/>
          </a:p>
        </p:txBody>
      </p:sp>
      <p:sp>
        <p:nvSpPr>
          <p:cNvPr id="6" name="Content Placeholder 7">
            <a:extLst>
              <a:ext uri="{FF2B5EF4-FFF2-40B4-BE49-F238E27FC236}">
                <a16:creationId xmlns:a16="http://schemas.microsoft.com/office/drawing/2014/main" id="{CD599193-0500-6566-69B3-B648D283E88F}"/>
              </a:ext>
            </a:extLst>
          </p:cNvPr>
          <p:cNvSpPr>
            <a:spLocks noGrp="1"/>
          </p:cNvSpPr>
          <p:nvPr>
            <p:ph sz="quarter" idx="19" hasCustomPrompt="1"/>
          </p:nvPr>
        </p:nvSpPr>
        <p:spPr>
          <a:xfrm>
            <a:off x="3423920" y="6345258"/>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9" name="Picture 8">
            <a:extLst>
              <a:ext uri="{FF2B5EF4-FFF2-40B4-BE49-F238E27FC236}">
                <a16:creationId xmlns:a16="http://schemas.microsoft.com/office/drawing/2014/main" id="{0437EF82-E4F0-67D4-74C6-A4BC1A3428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51174"/>
            <a:ext cx="1362378" cy="353293"/>
          </a:xfrm>
          <a:prstGeom prst="rect">
            <a:avLst/>
          </a:prstGeom>
        </p:spPr>
      </p:pic>
    </p:spTree>
    <p:extLst>
      <p:ext uri="{BB962C8B-B14F-4D97-AF65-F5344CB8AC3E}">
        <p14:creationId xmlns:p14="http://schemas.microsoft.com/office/powerpoint/2010/main" val="2921914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Monogram_Legal Disclaimer">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79400" y="2133600"/>
            <a:ext cx="3216600" cy="2594554"/>
          </a:xfrm>
          <a:prstGeom prst="rect">
            <a:avLst/>
          </a:prstGeom>
        </p:spPr>
      </p:pic>
    </p:spTree>
    <p:extLst>
      <p:ext uri="{BB962C8B-B14F-4D97-AF65-F5344CB8AC3E}">
        <p14:creationId xmlns:p14="http://schemas.microsoft.com/office/powerpoint/2010/main" val="4185716921"/>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Monogram - 1 Contact">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8800" y="2514600"/>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50276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5027625" y="351851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5028260" y="388364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90E5D50-A40C-6C46-87AC-70FECF970A19}"/>
              </a:ext>
            </a:extLst>
          </p:cNvPr>
          <p:cNvCxnSpPr>
            <a:cxnSpLocks/>
          </p:cNvCxnSpPr>
          <p:nvPr userDrawn="1"/>
        </p:nvCxnSpPr>
        <p:spPr>
          <a:xfrm>
            <a:off x="4561840" y="2506362"/>
            <a:ext cx="0" cy="183703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EFDF6728-F162-534E-8917-865B3B9BA142}"/>
              </a:ext>
            </a:extLst>
          </p:cNvPr>
          <p:cNvSpPr>
            <a:spLocks noGrp="1"/>
          </p:cNvSpPr>
          <p:nvPr>
            <p:ph sz="quarter" idx="12" hasCustomPrompt="1"/>
          </p:nvPr>
        </p:nvSpPr>
        <p:spPr>
          <a:xfrm>
            <a:off x="5027625" y="3120855"/>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E7161C01-436D-2A89-4FCC-45E9E29C0D6F}"/>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246581979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Monogram - 2 Contacts">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2519881"/>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37322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3732225"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3732860"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55382071-9ABB-E44C-A91D-550B4699C0E6}"/>
              </a:ext>
            </a:extLst>
          </p:cNvPr>
          <p:cNvSpPr>
            <a:spLocks noGrp="1"/>
          </p:cNvSpPr>
          <p:nvPr>
            <p:ph sz="quarter" idx="12" hasCustomPrompt="1"/>
          </p:nvPr>
        </p:nvSpPr>
        <p:spPr>
          <a:xfrm>
            <a:off x="6369418"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14" name="Content Placeholder 6">
            <a:extLst>
              <a:ext uri="{FF2B5EF4-FFF2-40B4-BE49-F238E27FC236}">
                <a16:creationId xmlns:a16="http://schemas.microsoft.com/office/drawing/2014/main" id="{E30E9F74-4105-8D42-9D04-DA38F042AD54}"/>
              </a:ext>
            </a:extLst>
          </p:cNvPr>
          <p:cNvSpPr>
            <a:spLocks noGrp="1"/>
          </p:cNvSpPr>
          <p:nvPr>
            <p:ph sz="quarter" idx="13"/>
          </p:nvPr>
        </p:nvSpPr>
        <p:spPr>
          <a:xfrm>
            <a:off x="6370053"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27F888FD-5CFC-564B-A303-B23206A5B6FA}"/>
              </a:ext>
            </a:extLst>
          </p:cNvPr>
          <p:cNvSpPr>
            <a:spLocks noGrp="1"/>
          </p:cNvSpPr>
          <p:nvPr>
            <p:ph sz="quarter" idx="14" hasCustomPrompt="1"/>
          </p:nvPr>
        </p:nvSpPr>
        <p:spPr>
          <a:xfrm>
            <a:off x="6369418" y="2514600"/>
            <a:ext cx="2393950" cy="617537"/>
          </a:xfrm>
        </p:spPr>
        <p:txBody>
          <a:bodyPr anchor="t" anchorCtr="0">
            <a:normAutofit/>
          </a:bodyPr>
          <a:lstStyle>
            <a:lvl1pPr marL="0" indent="0" fontAlgn="b">
              <a:lnSpc>
                <a:spcPts val="2200"/>
              </a:lnSpc>
              <a:spcBef>
                <a:spcPts val="0"/>
              </a:spcBef>
              <a:buFontTx/>
              <a:buNone/>
              <a:defRPr sz="2400" b="1" i="0" spc="-100" baseline="0">
                <a:latin typeface="Arial" panose="020B0604020202020204" pitchFamily="34" charset="0"/>
              </a:defRPr>
            </a:lvl1pPr>
          </a:lstStyle>
          <a:p>
            <a:pPr lvl="0"/>
            <a:r>
              <a:rPr lang="en-US"/>
              <a:t>Click to edit Master title styles</a:t>
            </a:r>
          </a:p>
        </p:txBody>
      </p:sp>
      <p:sp>
        <p:nvSpPr>
          <p:cNvPr id="11" name="Content Placeholder 4">
            <a:extLst>
              <a:ext uri="{FF2B5EF4-FFF2-40B4-BE49-F238E27FC236}">
                <a16:creationId xmlns:a16="http://schemas.microsoft.com/office/drawing/2014/main" id="{E48B91E8-CFC3-2546-914A-AD01147C8F76}"/>
              </a:ext>
            </a:extLst>
          </p:cNvPr>
          <p:cNvSpPr>
            <a:spLocks noGrp="1"/>
          </p:cNvSpPr>
          <p:nvPr>
            <p:ph sz="quarter" idx="15" hasCustomPrompt="1"/>
          </p:nvPr>
        </p:nvSpPr>
        <p:spPr>
          <a:xfrm>
            <a:off x="3732225" y="313864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15" name="Content Placeholder 4">
            <a:extLst>
              <a:ext uri="{FF2B5EF4-FFF2-40B4-BE49-F238E27FC236}">
                <a16:creationId xmlns:a16="http://schemas.microsoft.com/office/drawing/2014/main" id="{D4FEB035-7EA9-9F43-BAA3-964741F7BED3}"/>
              </a:ext>
            </a:extLst>
          </p:cNvPr>
          <p:cNvSpPr>
            <a:spLocks noGrp="1"/>
          </p:cNvSpPr>
          <p:nvPr>
            <p:ph sz="quarter" idx="16" hasCustomPrompt="1"/>
          </p:nvPr>
        </p:nvSpPr>
        <p:spPr>
          <a:xfrm>
            <a:off x="6369418" y="313864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7708AF36-F385-370B-BB75-364FF8EA5183}"/>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281797850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uide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67E0-4CEE-ED42-9C58-F8599E735BD7}"/>
              </a:ext>
            </a:extLst>
          </p:cNvPr>
          <p:cNvSpPr>
            <a:spLocks noGrp="1"/>
          </p:cNvSpPr>
          <p:nvPr>
            <p:ph type="title" hasCustomPrompt="1"/>
          </p:nvPr>
        </p:nvSpPr>
        <p:spPr>
          <a:xfrm>
            <a:off x="685800" y="731520"/>
            <a:ext cx="7772400" cy="507831"/>
          </a:xfrm>
        </p:spPr>
        <p:txBody>
          <a:bodyPr anchor="t"/>
          <a:lstStyle>
            <a:lvl1pPr>
              <a:defRPr lang="en-US" b="1" i="0" u="none" strike="noStrike" smtClean="0">
                <a:effectLst/>
              </a:defRPr>
            </a:lvl1pPr>
          </a:lstStyle>
          <a:p>
            <a:r>
              <a:rPr lang="en-US" b="1" i="0" u="none" strike="noStrike">
                <a:solidFill>
                  <a:srgbClr val="000000"/>
                </a:solidFill>
                <a:effectLst/>
                <a:latin typeface="Helvetica" pitchFamily="2" charset="0"/>
              </a:rPr>
              <a:t>Icon and Photography Guidelines</a:t>
            </a:r>
            <a:endParaRPr lang="en-US"/>
          </a:p>
        </p:txBody>
      </p:sp>
      <p:sp>
        <p:nvSpPr>
          <p:cNvPr id="11" name="Photography…">
            <a:extLst>
              <a:ext uri="{FF2B5EF4-FFF2-40B4-BE49-F238E27FC236}">
                <a16:creationId xmlns:a16="http://schemas.microsoft.com/office/drawing/2014/main" id="{FB0D29C3-A477-924E-B527-DE06B8CBDD0A}"/>
              </a:ext>
            </a:extLst>
          </p:cNvPr>
          <p:cNvSpPr/>
          <p:nvPr userDrawn="1"/>
        </p:nvSpPr>
        <p:spPr>
          <a:xfrm>
            <a:off x="685798" y="2759842"/>
            <a:ext cx="3796314" cy="1894158"/>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Icons</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lang="en-US" sz="1300" b="0" i="0" u="none" strike="noStrike" kern="1200">
                <a:solidFill>
                  <a:schemeClr val="tx1"/>
                </a:solidFill>
                <a:effectLst/>
                <a:latin typeface="+mn-lt"/>
                <a:ea typeface="+mn-ea"/>
                <a:cs typeface="+mn-cs"/>
                <a:sym typeface="Georgia"/>
              </a:rPr>
              <a:t>Choose simple, line-style icons that signify the topic or content section you're annotating. Icons should be set in white on a circle using the accent color. Included below are some sample icons to choose from. If you require additional icons, use the Insert Icons feature in PowerPoint and abide by the brand guidelines for styling the icon.</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37" name="Content Placeholder 12">
            <a:extLst>
              <a:ext uri="{FF2B5EF4-FFF2-40B4-BE49-F238E27FC236}">
                <a16:creationId xmlns:a16="http://schemas.microsoft.com/office/drawing/2014/main" id="{9627F24C-9AF0-9C4E-9D24-9FCFDADB2846}"/>
              </a:ext>
            </a:extLst>
          </p:cNvPr>
          <p:cNvSpPr>
            <a:spLocks noGrp="1"/>
          </p:cNvSpPr>
          <p:nvPr>
            <p:ph sz="quarter" idx="12" hasCustomPrompt="1"/>
          </p:nvPr>
        </p:nvSpPr>
        <p:spPr>
          <a:xfrm>
            <a:off x="685798" y="1420495"/>
            <a:ext cx="7772400" cy="825713"/>
          </a:xfrm>
        </p:spPr>
        <p:txBody>
          <a:bodyPr/>
          <a:lstStyle>
            <a:lvl1pPr marL="0" marR="0" indent="0" algn="l" defTabSz="914400" rtl="0" eaLnBrk="1" fontAlgn="t" latinLnBrk="0" hangingPunct="1">
              <a:lnSpc>
                <a:spcPts val="3200"/>
              </a:lnSpc>
              <a:spcBef>
                <a:spcPct val="20000"/>
              </a:spcBef>
              <a:spcAft>
                <a:spcPts val="0"/>
              </a:spcAft>
              <a:buClr>
                <a:schemeClr val="tx2"/>
              </a:buClr>
              <a:buSzPct val="100000"/>
              <a:buFont typeface="Arial" panose="020B0604020202020204" pitchFamily="34" charset="0"/>
              <a:buNone/>
              <a:tabLst/>
              <a:defRPr lang="en-US" b="0" i="1" u="none" strike="noStrike" smtClean="0">
                <a:solidFill>
                  <a:schemeClr val="tx1">
                    <a:lumMod val="50000"/>
                    <a:lumOff val="50000"/>
                  </a:schemeClr>
                </a:solidFill>
                <a:effectLst/>
                <a:latin typeface="Arial" panose="020B0604020202020204" pitchFamily="34" charset="0"/>
                <a:cs typeface="Arial" panose="020B0604020202020204" pitchFamily="34" charset="0"/>
              </a:defRPr>
            </a:lvl1pPr>
            <a:lvl2pPr marL="502920" indent="0">
              <a:buNone/>
              <a:defRPr/>
            </a:lvl2pPr>
          </a:lstStyle>
          <a:p>
            <a:pPr marL="0" marR="0" lvl="0" indent="0" algn="l" defTabSz="914400" rtl="0" eaLnBrk="1" fontAlgn="t" latinLnBrk="0" hangingPunct="1">
              <a:lnSpc>
                <a:spcPts val="2800"/>
              </a:lnSpc>
              <a:spcBef>
                <a:spcPct val="20000"/>
              </a:spcBef>
              <a:spcAft>
                <a:spcPts val="0"/>
              </a:spcAft>
              <a:buClr>
                <a:schemeClr val="tx2"/>
              </a:buClr>
              <a:buSzPct val="100000"/>
              <a:buFont typeface="Arial" panose="020B0604020202020204" pitchFamily="34" charset="0"/>
              <a:buNone/>
              <a:tabLst/>
              <a:defRPr/>
            </a:pPr>
            <a:r>
              <a:rPr lang="en-US"/>
              <a:t>Refer to the color and photography sections of the United Educators brand guidelines for additional inspiration.</a:t>
            </a:r>
          </a:p>
          <a:p>
            <a:pPr lvl="0"/>
            <a:endParaRPr lang="en-US"/>
          </a:p>
        </p:txBody>
      </p:sp>
      <p:pic>
        <p:nvPicPr>
          <p:cNvPr id="24" name="Picture 23">
            <a:extLst>
              <a:ext uri="{FF2B5EF4-FFF2-40B4-BE49-F238E27FC236}">
                <a16:creationId xmlns:a16="http://schemas.microsoft.com/office/drawing/2014/main" id="{12BE7A5F-FCB6-0945-B9BD-930840AF8A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3" name="TextBox 2">
            <a:extLst>
              <a:ext uri="{FF2B5EF4-FFF2-40B4-BE49-F238E27FC236}">
                <a16:creationId xmlns:a16="http://schemas.microsoft.com/office/drawing/2014/main" id="{54AF8480-A9AE-734C-BEF2-CDF2E96FEFE2}"/>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sp>
        <p:nvSpPr>
          <p:cNvPr id="27" name="Photography…">
            <a:extLst>
              <a:ext uri="{FF2B5EF4-FFF2-40B4-BE49-F238E27FC236}">
                <a16:creationId xmlns:a16="http://schemas.microsoft.com/office/drawing/2014/main" id="{4B26B083-C8C9-A54B-B231-9A1C7409847A}"/>
              </a:ext>
            </a:extLst>
          </p:cNvPr>
          <p:cNvSpPr/>
          <p:nvPr userDrawn="1"/>
        </p:nvSpPr>
        <p:spPr>
          <a:xfrm>
            <a:off x="4661884" y="2754079"/>
            <a:ext cx="3796314" cy="2397041"/>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Photography</a:t>
            </a: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a:t>
            </a:r>
            <a:endPar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lang="en-US" sz="1300" b="0" i="0" u="none" strike="noStrike" kern="1200">
                <a:solidFill>
                  <a:schemeClr val="tx1"/>
                </a:solidFill>
                <a:effectLst/>
                <a:latin typeface="+mn-lt"/>
                <a:ea typeface="+mn-ea"/>
                <a:cs typeface="+mn-cs"/>
                <a:sym typeface="Arial"/>
              </a:rPr>
              <a:t>This template includes a starter set of images that you can mix and match. Only use one image per slide, and exclude the feature image if the slide has tables or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0" i="0" u="none" strike="noStrike" kern="1200" cap="none" spc="0" normalizeH="0" baseline="0">
              <a:ln>
                <a:noFill/>
              </a:ln>
              <a:solidFill>
                <a:schemeClr val="tx1"/>
              </a:solidFill>
              <a:effectLst/>
              <a:uFillTx/>
              <a:latin typeface="+mn-lt"/>
              <a:ea typeface="+mn-ea"/>
              <a:cs typeface="+mn-cs"/>
              <a:sym typeface="Arial"/>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0" i="0" u="none" strike="noStrike" kern="1200" cap="none" spc="0" normalizeH="0" baseline="0">
                <a:ln>
                  <a:noFill/>
                </a:ln>
                <a:solidFill>
                  <a:schemeClr val="tx1"/>
                </a:solidFill>
                <a:effectLst/>
                <a:uFillTx/>
                <a:latin typeface="+mn-lt"/>
                <a:ea typeface="+mn-ea"/>
                <a:cs typeface="+mn-cs"/>
                <a:sym typeface="Arial"/>
              </a:rPr>
              <a:t>Use one of the appropriate title slides for K-12 and higher ed presentations.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br>
              <a:rPr kumimoji="0" lang="en-US" sz="1300" b="0" i="0" u="none" strike="noStrike" cap="none" spc="0" normalizeH="0" baseline="0">
                <a:ln>
                  <a:noFill/>
                </a:ln>
                <a:solidFill>
                  <a:srgbClr val="000000"/>
                </a:solidFill>
                <a:effectLst/>
                <a:uFillTx/>
                <a:latin typeface="+mn-lt"/>
                <a:cs typeface="Arial"/>
                <a:sym typeface="Helvetica Light"/>
              </a:rPr>
            </a:b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0" i="0" u="none" strike="noStrike" cap="none" spc="0" normalizeH="0" baseline="0">
              <a:ln>
                <a:noFill/>
              </a:ln>
              <a:solidFill>
                <a:srgbClr val="000000"/>
              </a:solidFill>
              <a:effectLst/>
              <a:uFillTx/>
              <a:latin typeface="+mn-lt"/>
              <a:cs typeface="Arial"/>
              <a:sym typeface="Helvetica Light"/>
            </a:endParaRPr>
          </a:p>
        </p:txBody>
      </p:sp>
      <p:sp>
        <p:nvSpPr>
          <p:cNvPr id="12" name="Photography…">
            <a:extLst>
              <a:ext uri="{FF2B5EF4-FFF2-40B4-BE49-F238E27FC236}">
                <a16:creationId xmlns:a16="http://schemas.microsoft.com/office/drawing/2014/main" id="{19603B3F-58DD-B64D-B985-29AF421FF0B5}"/>
              </a:ext>
            </a:extLst>
          </p:cNvPr>
          <p:cNvSpPr/>
          <p:nvPr userDrawn="1"/>
        </p:nvSpPr>
        <p:spPr>
          <a:xfrm>
            <a:off x="685798" y="4813152"/>
            <a:ext cx="3796314" cy="1319351"/>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125" name="TextBox 124">
            <a:extLst>
              <a:ext uri="{FF2B5EF4-FFF2-40B4-BE49-F238E27FC236}">
                <a16:creationId xmlns:a16="http://schemas.microsoft.com/office/drawing/2014/main" id="{D322C0A1-27EC-6747-A7CA-E041BF8735AF}"/>
              </a:ext>
            </a:extLst>
          </p:cNvPr>
          <p:cNvSpPr txBox="1"/>
          <p:nvPr userDrawn="1"/>
        </p:nvSpPr>
        <p:spPr>
          <a:xfrm>
            <a:off x="4661884" y="5680160"/>
            <a:ext cx="3796314" cy="507831"/>
          </a:xfrm>
          <a:prstGeom prst="rect">
            <a:avLst/>
          </a:prstGeom>
          <a:noFill/>
        </p:spPr>
        <p:txBody>
          <a:bodyPr wrap="square" rtlCol="0">
            <a:spAutoFit/>
          </a:bodyPr>
          <a:lstStyle/>
          <a:p>
            <a:pPr algn="r"/>
            <a:r>
              <a:rPr lang="en-US" sz="900" b="0" i="1">
                <a:solidFill>
                  <a:schemeClr val="bg1">
                    <a:lumMod val="65000"/>
                  </a:schemeClr>
                </a:solidFill>
              </a:rPr>
              <a:t>* The photos included in this template are exclusively for use within PowerPoint presentations. Please check with the United Educators communications team before using any of these images for any other purpose.</a:t>
            </a:r>
          </a:p>
        </p:txBody>
      </p:sp>
      <p:sp>
        <p:nvSpPr>
          <p:cNvPr id="10" name="Slide Number Placeholder 2">
            <a:extLst>
              <a:ext uri="{FF2B5EF4-FFF2-40B4-BE49-F238E27FC236}">
                <a16:creationId xmlns:a16="http://schemas.microsoft.com/office/drawing/2014/main" id="{813D289F-E5B6-E849-8EED-ADBF2DF5FC94}"/>
              </a:ext>
            </a:extLst>
          </p:cNvPr>
          <p:cNvSpPr>
            <a:spLocks noGrp="1"/>
          </p:cNvSpPr>
          <p:nvPr>
            <p:ph type="sldNum" sz="quarter" idx="10"/>
          </p:nvPr>
        </p:nvSpPr>
        <p:spPr>
          <a:xfrm>
            <a:off x="8567928" y="6336792"/>
            <a:ext cx="457200" cy="365125"/>
          </a:xfrm>
        </p:spPr>
        <p:txBody>
          <a:bodyPr/>
          <a:lstStyle/>
          <a:p>
            <a:fld id="{E76B6642-1AA4-43CA-96DC-A93A92BF5D52}" type="slidenum">
              <a:rPr lang="en-US" smtClean="0"/>
              <a:pPr/>
              <a:t>‹#›</a:t>
            </a:fld>
            <a:endParaRPr lang="en-US"/>
          </a:p>
        </p:txBody>
      </p:sp>
      <p:sp>
        <p:nvSpPr>
          <p:cNvPr id="13" name="Content Placeholder 7">
            <a:extLst>
              <a:ext uri="{FF2B5EF4-FFF2-40B4-BE49-F238E27FC236}">
                <a16:creationId xmlns:a16="http://schemas.microsoft.com/office/drawing/2014/main" id="{361EAEB8-7AE4-254E-A0AA-AE95A9A04F13}"/>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spTree>
    <p:extLst>
      <p:ext uri="{BB962C8B-B14F-4D97-AF65-F5344CB8AC3E}">
        <p14:creationId xmlns:p14="http://schemas.microsoft.com/office/powerpoint/2010/main" val="1334914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uidelines 2">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CEB7798D-BD83-E24F-A04F-96AF5E27A8B0}"/>
              </a:ext>
            </a:extLst>
          </p:cNvPr>
          <p:cNvSpPr/>
          <p:nvPr userDrawn="1"/>
        </p:nvSpPr>
        <p:spPr>
          <a:xfrm>
            <a:off x="4863116" y="3792567"/>
            <a:ext cx="3214083" cy="304432"/>
          </a:xfrm>
          <a:prstGeom prst="rect">
            <a:avLst/>
          </a:prstGeom>
          <a:solidFill>
            <a:srgbClr val="EBEBEB"/>
          </a:solidFill>
          <a:ln w="3175">
            <a:miter lim="400000"/>
          </a:ln>
        </p:spPr>
        <p:txBody>
          <a:bodyPr lIns="17145" tIns="17145" rIns="17145" bIns="17145" anchor="ctr"/>
          <a:lstStyle/>
          <a:p>
            <a:pPr>
              <a:defRPr sz="3000">
                <a:solidFill>
                  <a:srgbClr val="FFFFFF"/>
                </a:solidFill>
              </a:defRPr>
            </a:pPr>
            <a:endParaRPr sz="1157"/>
          </a:p>
        </p:txBody>
      </p:sp>
      <p:sp>
        <p:nvSpPr>
          <p:cNvPr id="6" name="Rectangle">
            <a:extLst>
              <a:ext uri="{FF2B5EF4-FFF2-40B4-BE49-F238E27FC236}">
                <a16:creationId xmlns:a16="http://schemas.microsoft.com/office/drawing/2014/main" id="{F246D001-EE48-F344-88EA-C8C872B51B2F}"/>
              </a:ext>
            </a:extLst>
          </p:cNvPr>
          <p:cNvSpPr/>
          <p:nvPr userDrawn="1"/>
        </p:nvSpPr>
        <p:spPr>
          <a:xfrm>
            <a:off x="4863117" y="4277914"/>
            <a:ext cx="3214083" cy="304432"/>
          </a:xfrm>
          <a:prstGeom prst="rect">
            <a:avLst/>
          </a:prstGeom>
          <a:solidFill>
            <a:schemeClr val="tx2"/>
          </a:solidFill>
          <a:ln w="3175">
            <a:miter lim="400000"/>
          </a:ln>
        </p:spPr>
        <p:txBody>
          <a:bodyPr lIns="17145" tIns="17145" rIns="17145" bIns="17145" anchor="ctr"/>
          <a:lstStyle/>
          <a:p>
            <a:pPr>
              <a:defRPr sz="3000">
                <a:solidFill>
                  <a:srgbClr val="FFFFFF"/>
                </a:solidFill>
              </a:defRPr>
            </a:pPr>
            <a:endParaRPr sz="1157"/>
          </a:p>
        </p:txBody>
      </p:sp>
      <p:sp>
        <p:nvSpPr>
          <p:cNvPr id="7" name="Typography…">
            <a:extLst>
              <a:ext uri="{FF2B5EF4-FFF2-40B4-BE49-F238E27FC236}">
                <a16:creationId xmlns:a16="http://schemas.microsoft.com/office/drawing/2014/main" id="{4A62E609-0B53-AA48-B001-13C600C6E549}"/>
              </a:ext>
            </a:extLst>
          </p:cNvPr>
          <p:cNvSpPr/>
          <p:nvPr userDrawn="1"/>
        </p:nvSpPr>
        <p:spPr>
          <a:xfrm>
            <a:off x="4683861" y="2470621"/>
            <a:ext cx="3774339" cy="3388440"/>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Tx/>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mj-lt"/>
                <a:ea typeface="+mn-ea"/>
                <a:cs typeface="+mn-cs"/>
                <a:sym typeface="Helvetica Light"/>
              </a:rPr>
              <a:t>Typography</a:t>
            </a: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Only use black text for</a:t>
            </a:r>
            <a:r>
              <a:rPr lang="en-US" sz="1300" b="0" i="0" baseline="0">
                <a:latin typeface="+mn-lt"/>
              </a:rPr>
              <a:t> content on</a:t>
            </a:r>
            <a:r>
              <a:rPr sz="1300" b="0" i="0" baseline="0">
                <a:latin typeface="+mn-lt"/>
              </a:rPr>
              <a:t> slides</a:t>
            </a:r>
            <a:r>
              <a:rPr lang="en-US" sz="1300" b="0" i="0" baseline="0">
                <a:latin typeface="+mn-lt"/>
              </a:rPr>
              <a:t>.</a:t>
            </a:r>
          </a:p>
          <a:p>
            <a:pPr marL="0" lvl="2" indent="0" algn="l">
              <a:lnSpc>
                <a:spcPct val="100000"/>
              </a:lnSpc>
              <a:spcBef>
                <a:spcPts val="0"/>
              </a:spcBef>
              <a:spcAft>
                <a:spcPts val="300"/>
              </a:spcAft>
              <a:defRPr sz="1800" b="1">
                <a:latin typeface="Arial"/>
                <a:ea typeface="Arial"/>
                <a:cs typeface="Arial"/>
                <a:sym typeface="Arial"/>
              </a:defRPr>
            </a:pP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300" b="0" i="0" baseline="0">
                <a:latin typeface="+mn-lt"/>
              </a:rPr>
              <a:t>Samples when using color boxes:</a:t>
            </a:r>
            <a:br>
              <a:rPr sz="1300" b="0" i="0" baseline="0">
                <a:latin typeface="+mn-lt"/>
              </a:rPr>
            </a:br>
            <a:br>
              <a:rPr sz="1300" b="0" i="0" baseline="0">
                <a:latin typeface="+mn-lt"/>
              </a:rPr>
            </a:br>
            <a:r>
              <a:rPr lang="en-US" sz="1300" b="0" i="0" baseline="0">
                <a:latin typeface="+mn-lt"/>
              </a:rPr>
              <a:t>   </a:t>
            </a:r>
            <a:r>
              <a:rPr sz="1300" b="0" i="0" baseline="0">
                <a:latin typeface="+mn-lt"/>
              </a:rPr>
              <a:t>Black text should be used over light colors</a:t>
            </a: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		</a:t>
            </a:r>
            <a:endParaRPr lang="en-US" sz="1300" b="0" i="0" baseline="0">
              <a:solidFill>
                <a:srgbClr val="FFFFFF"/>
              </a:solidFill>
              <a:latin typeface="+mn-lt"/>
            </a:endParaRPr>
          </a:p>
          <a:p>
            <a:pPr marL="0" lvl="2" indent="0" algn="l">
              <a:lnSpc>
                <a:spcPct val="100000"/>
              </a:lnSpc>
              <a:spcBef>
                <a:spcPts val="0"/>
              </a:spcBef>
              <a:spcAft>
                <a:spcPts val="300"/>
              </a:spcAft>
              <a:defRPr sz="1800">
                <a:latin typeface="Arial"/>
                <a:ea typeface="Arial"/>
                <a:cs typeface="Arial"/>
                <a:sym typeface="Arial"/>
              </a:defRPr>
            </a:pPr>
            <a:r>
              <a:rPr lang="en-US" sz="1300" b="0" i="0" baseline="0">
                <a:solidFill>
                  <a:srgbClr val="FFFFFF"/>
                </a:solidFill>
                <a:latin typeface="+mn-lt"/>
              </a:rPr>
              <a:t>   </a:t>
            </a:r>
            <a:r>
              <a:rPr sz="1300" b="0" i="0" baseline="0">
                <a:solidFill>
                  <a:srgbClr val="FFFFFF"/>
                </a:solidFill>
                <a:latin typeface="+mn-lt"/>
              </a:rPr>
              <a:t>White text should be used over dark colors</a:t>
            </a:r>
          </a:p>
          <a:p>
            <a:pPr marL="0" lvl="2" indent="0" algn="l">
              <a:lnSpc>
                <a:spcPct val="100000"/>
              </a:lnSpc>
              <a:spcBef>
                <a:spcPts val="0"/>
              </a:spcBef>
              <a:spcAft>
                <a:spcPts val="300"/>
              </a:spcAft>
              <a:defRPr sz="1800" b="1">
                <a:latin typeface="Arial"/>
                <a:ea typeface="Arial"/>
                <a:cs typeface="Arial"/>
                <a:sym typeface="Arial"/>
              </a:defRPr>
            </a:pPr>
            <a:endParaRPr sz="1300">
              <a:solidFill>
                <a:srgbClr val="FFFFFF"/>
              </a:solidFill>
              <a:latin typeface="+mn-lt"/>
            </a:endParaRPr>
          </a:p>
          <a:p>
            <a:pPr marL="0" lvl="2" indent="0" algn="l">
              <a:lnSpc>
                <a:spcPct val="100000"/>
              </a:lnSpc>
              <a:spcBef>
                <a:spcPts val="0"/>
              </a:spcBef>
              <a:spcAft>
                <a:spcPts val="300"/>
              </a:spcAft>
              <a:defRPr sz="1800" b="1">
                <a:latin typeface="Arial"/>
                <a:ea typeface="Arial"/>
                <a:cs typeface="Arial"/>
                <a:sym typeface="Arial"/>
              </a:defRPr>
            </a:pPr>
            <a:r>
              <a:rPr sz="1200" baseline="0">
                <a:latin typeface="Arial" panose="020B0604020202020204" pitchFamily="34" charset="0"/>
              </a:rPr>
              <a:t>Header font and size: </a:t>
            </a:r>
            <a:r>
              <a:rPr lang="en-US" sz="1200" b="0">
                <a:latin typeface="+mn-lt"/>
              </a:rPr>
              <a:t>Arial</a:t>
            </a:r>
            <a:r>
              <a:rPr sz="1200" b="0">
                <a:latin typeface="+mn-lt"/>
              </a:rPr>
              <a:t>, </a:t>
            </a:r>
            <a:r>
              <a:rPr lang="en-US" sz="1200" b="0">
                <a:latin typeface="+mn-lt"/>
              </a:rPr>
              <a:t>Bold</a:t>
            </a:r>
            <a:r>
              <a:rPr sz="1200" b="0">
                <a:latin typeface="+mn-lt"/>
              </a:rPr>
              <a:t> (</a:t>
            </a:r>
            <a:r>
              <a:rPr lang="en-US" sz="1200" b="0">
                <a:latin typeface="+mn-lt"/>
              </a:rPr>
              <a:t>44</a:t>
            </a:r>
            <a:r>
              <a:rPr sz="1200" b="0">
                <a:latin typeface="+mn-lt"/>
              </a:rPr>
              <a:t>p</a:t>
            </a:r>
            <a:r>
              <a:rPr lang="en-US" sz="1200" b="0">
                <a:latin typeface="+mn-lt"/>
              </a:rPr>
              <a:t>t</a:t>
            </a:r>
            <a:r>
              <a:rPr sz="1200" b="0">
                <a:latin typeface="+mn-lt"/>
              </a:rPr>
              <a:t>)</a:t>
            </a:r>
            <a:endParaRPr lang="en-US"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1">
                <a:solidFill>
                  <a:schemeClr val="tx2"/>
                </a:solidFill>
                <a:latin typeface="Arial" panose="020B0604020202020204" pitchFamily="34" charset="0"/>
                <a:cs typeface="Arial" panose="020B0604020202020204" pitchFamily="34" charset="0"/>
              </a:rPr>
              <a:t>Subhead font and size: </a:t>
            </a:r>
            <a:r>
              <a:rPr lang="en-US" sz="1200" b="0">
                <a:latin typeface="+mn-lt"/>
              </a:rPr>
              <a:t>Arial, Bold (26pt)</a:t>
            </a:r>
            <a:endParaRPr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0" i="1" baseline="0">
                <a:latin typeface="+mn-lt"/>
              </a:rPr>
              <a:t>Intro</a:t>
            </a:r>
            <a:r>
              <a:rPr sz="1200" b="0" i="1" baseline="0">
                <a:latin typeface="+mn-lt"/>
              </a:rPr>
              <a:t> font and size: </a:t>
            </a:r>
            <a:r>
              <a:rPr lang="en-US" sz="1200" b="0">
                <a:latin typeface="+mn-lt"/>
              </a:rPr>
              <a:t>Times New Roman</a:t>
            </a:r>
            <a:r>
              <a:rPr sz="1200" b="0">
                <a:latin typeface="+mn-lt"/>
              </a:rPr>
              <a:t>, </a:t>
            </a:r>
            <a:r>
              <a:rPr lang="en-US" sz="1200" b="0">
                <a:latin typeface="+mn-lt"/>
              </a:rPr>
              <a:t>Italic</a:t>
            </a:r>
            <a:r>
              <a:rPr sz="1200" b="0">
                <a:latin typeface="+mn-lt"/>
              </a:rPr>
              <a:t>, (</a:t>
            </a:r>
            <a:r>
              <a:rPr lang="en-US" sz="1200" b="0">
                <a:latin typeface="+mn-lt"/>
              </a:rPr>
              <a:t>28</a:t>
            </a:r>
            <a:r>
              <a:rPr sz="1200" b="0">
                <a:latin typeface="+mn-lt"/>
              </a:rPr>
              <a:t>pt)</a:t>
            </a:r>
          </a:p>
          <a:p>
            <a:pPr marL="0" lvl="2" indent="0" algn="l">
              <a:lnSpc>
                <a:spcPct val="100000"/>
              </a:lnSpc>
              <a:spcBef>
                <a:spcPts val="0"/>
              </a:spcBef>
              <a:spcAft>
                <a:spcPts val="300"/>
              </a:spcAft>
              <a:defRPr sz="1800" b="1">
                <a:latin typeface="Arial"/>
                <a:ea typeface="Arial"/>
                <a:cs typeface="Arial"/>
                <a:sym typeface="Arial"/>
              </a:defRPr>
            </a:pPr>
            <a:r>
              <a:rPr sz="1200" b="0" i="0" baseline="0">
                <a:latin typeface="+mn-lt"/>
              </a:rPr>
              <a:t>Body font and size: </a:t>
            </a:r>
            <a:r>
              <a:rPr lang="en-US" sz="1200" b="0">
                <a:latin typeface="+mn-lt"/>
              </a:rPr>
              <a:t>Times New Roman</a:t>
            </a:r>
            <a:r>
              <a:rPr sz="1200" b="0">
                <a:latin typeface="+mn-lt"/>
              </a:rPr>
              <a:t>, Regular (</a:t>
            </a:r>
            <a:r>
              <a:rPr lang="en-US" sz="1200" b="0">
                <a:latin typeface="+mn-lt"/>
              </a:rPr>
              <a:t>24</a:t>
            </a:r>
            <a:r>
              <a:rPr sz="1200" b="0">
                <a:latin typeface="+mn-lt"/>
              </a:rPr>
              <a:t>pt)</a:t>
            </a:r>
          </a:p>
        </p:txBody>
      </p:sp>
      <p:sp>
        <p:nvSpPr>
          <p:cNvPr id="3" name="Slide Number Placeholder 2">
            <a:extLst>
              <a:ext uri="{FF2B5EF4-FFF2-40B4-BE49-F238E27FC236}">
                <a16:creationId xmlns:a16="http://schemas.microsoft.com/office/drawing/2014/main" id="{2D8D7578-E123-0847-9ABA-C02CA93A4AA8}"/>
              </a:ext>
            </a:extLst>
          </p:cNvPr>
          <p:cNvSpPr>
            <a:spLocks noGrp="1"/>
          </p:cNvSpPr>
          <p:nvPr>
            <p:ph type="sldNum" sz="quarter" idx="10"/>
          </p:nvPr>
        </p:nvSpPr>
        <p:spPr/>
        <p:txBody>
          <a:bodyPr/>
          <a:lstStyle/>
          <a:p>
            <a:fld id="{E76B6642-1AA4-43CA-96DC-A93A92BF5D52}" type="slidenum">
              <a:rPr lang="en-US" smtClean="0"/>
              <a:pPr/>
              <a:t>‹#›</a:t>
            </a:fld>
            <a:endParaRPr lang="en-US"/>
          </a:p>
        </p:txBody>
      </p:sp>
      <p:sp>
        <p:nvSpPr>
          <p:cNvPr id="4" name="Title 1">
            <a:extLst>
              <a:ext uri="{FF2B5EF4-FFF2-40B4-BE49-F238E27FC236}">
                <a16:creationId xmlns:a16="http://schemas.microsoft.com/office/drawing/2014/main" id="{842E5474-77C9-CE49-9C40-9349674E7A60}"/>
              </a:ext>
            </a:extLst>
          </p:cNvPr>
          <p:cNvSpPr>
            <a:spLocks noGrp="1"/>
          </p:cNvSpPr>
          <p:nvPr>
            <p:ph type="title" hasCustomPrompt="1"/>
          </p:nvPr>
        </p:nvSpPr>
        <p:spPr>
          <a:xfrm>
            <a:off x="685800" y="731520"/>
            <a:ext cx="7772400" cy="483022"/>
          </a:xfrm>
        </p:spPr>
        <p:txBody>
          <a:bodyPr anchor="t"/>
          <a:lstStyle>
            <a:lvl1pPr>
              <a:defRPr/>
            </a:lvl1pPr>
          </a:lstStyle>
          <a:p>
            <a:r>
              <a:rPr lang="en-US"/>
              <a:t>Do’s and </a:t>
            </a:r>
            <a:r>
              <a:rPr lang="en-US" err="1"/>
              <a:t>Dont’s</a:t>
            </a:r>
            <a:endParaRPr lang="en-US"/>
          </a:p>
        </p:txBody>
      </p:sp>
      <p:sp>
        <p:nvSpPr>
          <p:cNvPr id="10" name="Tables and Charts…">
            <a:extLst>
              <a:ext uri="{FF2B5EF4-FFF2-40B4-BE49-F238E27FC236}">
                <a16:creationId xmlns:a16="http://schemas.microsoft.com/office/drawing/2014/main" id="{63031A05-03D8-C34B-9626-33555C306B90}"/>
              </a:ext>
            </a:extLst>
          </p:cNvPr>
          <p:cNvSpPr/>
          <p:nvPr userDrawn="1"/>
        </p:nvSpPr>
        <p:spPr>
          <a:xfrm>
            <a:off x="685801" y="4803679"/>
            <a:ext cx="3774338" cy="1045222"/>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Tables and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sz="1300" b="0" i="0">
                <a:latin typeface="+mn-lt"/>
              </a:rPr>
              <a:t>Create table and charts in PowerPoint or cut and paste your Excel data directly into PowerPoint:</a:t>
            </a:r>
          </a:p>
          <a:p>
            <a:pPr marL="91438" lvl="2" indent="-91438" algn="l">
              <a:lnSpc>
                <a:spcPct val="100000"/>
              </a:lnSpc>
              <a:spcBef>
                <a:spcPts val="0"/>
              </a:spcBef>
              <a:spcAft>
                <a:spcPts val="300"/>
              </a:spcAft>
              <a:buFont typeface="Arial" panose="020B0604020202020204" pitchFamily="34" charset="0"/>
              <a:buChar char="•"/>
              <a:defRPr sz="1800">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Do</a:t>
            </a:r>
            <a:r>
              <a:rPr sz="1300" b="0" i="0">
                <a:latin typeface="+mn-lt"/>
              </a:rPr>
              <a:t> </a:t>
            </a:r>
            <a:r>
              <a:rPr sz="1300" b="0" i="0" u="none">
                <a:latin typeface="+mn-lt"/>
              </a:rPr>
              <a:t>NOT</a:t>
            </a:r>
            <a:r>
              <a:rPr sz="1300" b="0" i="0">
                <a:latin typeface="+mn-lt"/>
              </a:rPr>
              <a:t> use 3D charts</a:t>
            </a:r>
          </a:p>
        </p:txBody>
      </p:sp>
      <p:sp>
        <p:nvSpPr>
          <p:cNvPr id="21" name="Content Placeholder 12">
            <a:extLst>
              <a:ext uri="{FF2B5EF4-FFF2-40B4-BE49-F238E27FC236}">
                <a16:creationId xmlns:a16="http://schemas.microsoft.com/office/drawing/2014/main" id="{03B0EF06-1926-9E41-A7EA-43EF9EE7778E}"/>
              </a:ext>
            </a:extLst>
          </p:cNvPr>
          <p:cNvSpPr>
            <a:spLocks noGrp="1"/>
          </p:cNvSpPr>
          <p:nvPr>
            <p:ph sz="quarter" idx="12" hasCustomPrompt="1"/>
          </p:nvPr>
        </p:nvSpPr>
        <p:spPr>
          <a:xfrm>
            <a:off x="685798" y="1395457"/>
            <a:ext cx="7772400" cy="483022"/>
          </a:xfrm>
        </p:spPr>
        <p:txBody>
          <a:bodyPr/>
          <a:lstStyle>
            <a:lvl1pPr marL="0" indent="0">
              <a:lnSpc>
                <a:spcPts val="2800"/>
              </a:lnSpc>
              <a:buNone/>
              <a:defRPr sz="2800" b="0" i="1" spc="-100" baseline="0">
                <a:solidFill>
                  <a:schemeClr val="tx1">
                    <a:lumMod val="50000"/>
                    <a:lumOff val="50000"/>
                  </a:schemeClr>
                </a:solidFill>
                <a:latin typeface="Arial" panose="020B0604020202020204" pitchFamily="34" charset="0"/>
                <a:cs typeface="Arial" panose="020B0604020202020204" pitchFamily="34" charset="0"/>
              </a:defRPr>
            </a:lvl1pPr>
            <a:lvl2pPr marL="502920" indent="0">
              <a:buNone/>
              <a:defRPr/>
            </a:lvl2pPr>
          </a:lstStyle>
          <a:p>
            <a:pPr lvl="0"/>
            <a:r>
              <a:rPr lang="en-US"/>
              <a:t>Reference Brand Guidelines</a:t>
            </a:r>
          </a:p>
        </p:txBody>
      </p:sp>
      <p:pic>
        <p:nvPicPr>
          <p:cNvPr id="22" name="Picture 21">
            <a:extLst>
              <a:ext uri="{FF2B5EF4-FFF2-40B4-BE49-F238E27FC236}">
                <a16:creationId xmlns:a16="http://schemas.microsoft.com/office/drawing/2014/main" id="{BAFBD4E5-F936-A04A-B74C-6A0F36E29E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24" name="Colors…">
            <a:extLst>
              <a:ext uri="{FF2B5EF4-FFF2-40B4-BE49-F238E27FC236}">
                <a16:creationId xmlns:a16="http://schemas.microsoft.com/office/drawing/2014/main" id="{4F666704-F63F-9340-A958-E14799FB57F9}"/>
              </a:ext>
            </a:extLst>
          </p:cNvPr>
          <p:cNvSpPr/>
          <p:nvPr userDrawn="1"/>
        </p:nvSpPr>
        <p:spPr>
          <a:xfrm>
            <a:off x="685801" y="2460460"/>
            <a:ext cx="3774338" cy="2223486"/>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9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Only use </a:t>
            </a:r>
            <a:r>
              <a:rPr kumimoji="0" lang="en-US" sz="1300" b="0" i="0" u="none" strike="noStrike" cap="none" spc="0" normalizeH="0" baseline="0">
                <a:ln>
                  <a:noFill/>
                </a:ln>
                <a:solidFill>
                  <a:srgbClr val="000000"/>
                </a:solidFill>
                <a:effectLst/>
                <a:uFillTx/>
                <a:latin typeface="+mn-lt"/>
                <a:cs typeface="Arial"/>
                <a:sym typeface="Helvetica Light"/>
              </a:rPr>
              <a:t>United Educators</a:t>
            </a:r>
            <a:r>
              <a:rPr kumimoji="0" sz="1300" b="0" i="0" u="none" strike="noStrike" cap="none" spc="0" normalizeH="0" baseline="0">
                <a:ln>
                  <a:noFill/>
                </a:ln>
                <a:solidFill>
                  <a:srgbClr val="000000"/>
                </a:solidFill>
                <a:effectLst/>
                <a:uFillTx/>
                <a:latin typeface="+mn-lt"/>
                <a:cs typeface="Arial"/>
                <a:sym typeface="Helvetica Light"/>
              </a:rPr>
              <a:t> brand colors:</a:t>
            </a:r>
            <a:endParaRPr kumimoji="0" lang="en-US" sz="13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5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Primary 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Secondary colors</a:t>
            </a:r>
            <a:br>
              <a:rPr kumimoji="0" sz="1300" b="0" i="0" u="none" strike="noStrike" cap="none" spc="0" normalizeH="0" baseline="0">
                <a:ln>
                  <a:noFill/>
                </a:ln>
                <a:solidFill>
                  <a:srgbClr val="000000"/>
                </a:solidFill>
                <a:effectLst/>
                <a:uFillTx/>
                <a:latin typeface="+mn-lt"/>
                <a:cs typeface="Arial"/>
                <a:sym typeface="Helvetica Light"/>
              </a:rPr>
            </a:br>
            <a:br>
              <a:rPr kumimoji="0" sz="1300" b="0" i="0" u="none" strike="noStrike" cap="none" spc="0" normalizeH="0" baseline="0">
                <a:ln>
                  <a:noFill/>
                </a:ln>
                <a:solidFill>
                  <a:srgbClr val="000000"/>
                </a:solidFill>
                <a:effectLst/>
                <a:uFillTx/>
                <a:latin typeface="+mn-lt"/>
                <a:cs typeface="Arial"/>
                <a:sym typeface="Helvetica Light"/>
              </a:rPr>
            </a:br>
            <a:endParaRPr kumimoji="0" sz="1300" b="0" i="0" u="none" strike="noStrike" cap="none" spc="0" normalizeH="0" baseline="0">
              <a:ln>
                <a:noFill/>
              </a:ln>
              <a:solidFill>
                <a:srgbClr val="000000"/>
              </a:solidFill>
              <a:effectLst/>
              <a:uFillTx/>
              <a:latin typeface="+mn-lt"/>
              <a:cs typeface="Arial"/>
              <a:sym typeface="Helvetica Light"/>
            </a:endParaRPr>
          </a:p>
        </p:txBody>
      </p:sp>
      <p:grpSp>
        <p:nvGrpSpPr>
          <p:cNvPr id="25" name="Group 24">
            <a:extLst>
              <a:ext uri="{FF2B5EF4-FFF2-40B4-BE49-F238E27FC236}">
                <a16:creationId xmlns:a16="http://schemas.microsoft.com/office/drawing/2014/main" id="{6E17BDF9-5B79-1443-B153-1B38AA5761C3}"/>
              </a:ext>
            </a:extLst>
          </p:cNvPr>
          <p:cNvGrpSpPr/>
          <p:nvPr userDrawn="1"/>
        </p:nvGrpSpPr>
        <p:grpSpPr>
          <a:xfrm>
            <a:off x="893429" y="3520600"/>
            <a:ext cx="1062608" cy="310544"/>
            <a:chOff x="802854" y="3568113"/>
            <a:chExt cx="469328" cy="137160"/>
          </a:xfrm>
        </p:grpSpPr>
        <p:sp>
          <p:nvSpPr>
            <p:cNvPr id="26" name="Oval 25">
              <a:extLst>
                <a:ext uri="{FF2B5EF4-FFF2-40B4-BE49-F238E27FC236}">
                  <a16:creationId xmlns:a16="http://schemas.microsoft.com/office/drawing/2014/main" id="{49BE3F48-5CB9-8F4B-B8DA-8E49798B75D9}"/>
                </a:ext>
              </a:extLst>
            </p:cNvPr>
            <p:cNvSpPr>
              <a:spLocks noChangeAspect="1"/>
            </p:cNvSpPr>
            <p:nvPr userDrawn="1"/>
          </p:nvSpPr>
          <p:spPr>
            <a:xfrm>
              <a:off x="802854" y="3568113"/>
              <a:ext cx="138086" cy="137160"/>
            </a:xfrm>
            <a:prstGeom prst="ellipse">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7" name="Oval 26">
              <a:extLst>
                <a:ext uri="{FF2B5EF4-FFF2-40B4-BE49-F238E27FC236}">
                  <a16:creationId xmlns:a16="http://schemas.microsoft.com/office/drawing/2014/main" id="{F340365A-F2C0-8747-ABC5-C9CC4112C051}"/>
                </a:ext>
              </a:extLst>
            </p:cNvPr>
            <p:cNvSpPr>
              <a:spLocks noChangeAspect="1"/>
            </p:cNvSpPr>
            <p:nvPr userDrawn="1"/>
          </p:nvSpPr>
          <p:spPr>
            <a:xfrm>
              <a:off x="968475" y="3568113"/>
              <a:ext cx="138086" cy="137160"/>
            </a:xfrm>
            <a:prstGeom prst="ellipse">
              <a:avLst/>
            </a:prstGeom>
            <a:solidFill>
              <a:schemeClr val="bg1"/>
            </a:solidFill>
            <a:ln w="3175"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8" name="Oval 27">
              <a:extLst>
                <a:ext uri="{FF2B5EF4-FFF2-40B4-BE49-F238E27FC236}">
                  <a16:creationId xmlns:a16="http://schemas.microsoft.com/office/drawing/2014/main" id="{3DE32160-D040-B445-B132-799CFFF88300}"/>
                </a:ext>
              </a:extLst>
            </p:cNvPr>
            <p:cNvSpPr>
              <a:spLocks noChangeAspect="1"/>
            </p:cNvSpPr>
            <p:nvPr userDrawn="1"/>
          </p:nvSpPr>
          <p:spPr>
            <a:xfrm>
              <a:off x="1134096" y="3568113"/>
              <a:ext cx="138086" cy="137160"/>
            </a:xfrm>
            <a:prstGeom prst="ellipse">
              <a:avLst/>
            </a:prstGeom>
            <a:solidFill>
              <a:schemeClr val="tx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36" name="TextBox 35">
            <a:extLst>
              <a:ext uri="{FF2B5EF4-FFF2-40B4-BE49-F238E27FC236}">
                <a16:creationId xmlns:a16="http://schemas.microsoft.com/office/drawing/2014/main" id="{985D3AEF-B558-0441-BF72-5A2634303BE3}"/>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grpSp>
        <p:nvGrpSpPr>
          <p:cNvPr id="23" name="Group 22">
            <a:extLst>
              <a:ext uri="{FF2B5EF4-FFF2-40B4-BE49-F238E27FC236}">
                <a16:creationId xmlns:a16="http://schemas.microsoft.com/office/drawing/2014/main" id="{1655A123-B7F3-0549-8FE7-4A1792683D7D}"/>
              </a:ext>
            </a:extLst>
          </p:cNvPr>
          <p:cNvGrpSpPr/>
          <p:nvPr userDrawn="1"/>
        </p:nvGrpSpPr>
        <p:grpSpPr>
          <a:xfrm>
            <a:off x="893429" y="4234049"/>
            <a:ext cx="2203631" cy="310544"/>
            <a:chOff x="1299717" y="3568113"/>
            <a:chExt cx="973290" cy="137160"/>
          </a:xfrm>
        </p:grpSpPr>
        <p:sp>
          <p:nvSpPr>
            <p:cNvPr id="39" name="Oval 38">
              <a:extLst>
                <a:ext uri="{FF2B5EF4-FFF2-40B4-BE49-F238E27FC236}">
                  <a16:creationId xmlns:a16="http://schemas.microsoft.com/office/drawing/2014/main" id="{D08C459C-FC06-2A46-A0EE-55A03B6C77A4}"/>
                </a:ext>
              </a:extLst>
            </p:cNvPr>
            <p:cNvSpPr>
              <a:spLocks noChangeAspect="1"/>
            </p:cNvSpPr>
            <p:nvPr userDrawn="1"/>
          </p:nvSpPr>
          <p:spPr>
            <a:xfrm>
              <a:off x="1299717" y="3568113"/>
              <a:ext cx="138086" cy="137160"/>
            </a:xfrm>
            <a:prstGeom prst="ellipse">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0" name="Oval 39">
              <a:extLst>
                <a:ext uri="{FF2B5EF4-FFF2-40B4-BE49-F238E27FC236}">
                  <a16:creationId xmlns:a16="http://schemas.microsoft.com/office/drawing/2014/main" id="{62ED3F2D-20AC-3543-BDA4-7F5AFA274C9A}"/>
                </a:ext>
              </a:extLst>
            </p:cNvPr>
            <p:cNvSpPr>
              <a:spLocks noChangeAspect="1"/>
            </p:cNvSpPr>
            <p:nvPr userDrawn="1"/>
          </p:nvSpPr>
          <p:spPr>
            <a:xfrm>
              <a:off x="1465338" y="3568113"/>
              <a:ext cx="138086" cy="137160"/>
            </a:xfrm>
            <a:prstGeom prst="ellipse">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1" name="Oval 40">
              <a:extLst>
                <a:ext uri="{FF2B5EF4-FFF2-40B4-BE49-F238E27FC236}">
                  <a16:creationId xmlns:a16="http://schemas.microsoft.com/office/drawing/2014/main" id="{65153780-98A4-104E-817F-500E7842DBDE}"/>
                </a:ext>
              </a:extLst>
            </p:cNvPr>
            <p:cNvSpPr>
              <a:spLocks noChangeAspect="1"/>
            </p:cNvSpPr>
            <p:nvPr userDrawn="1"/>
          </p:nvSpPr>
          <p:spPr>
            <a:xfrm>
              <a:off x="1630959" y="3568113"/>
              <a:ext cx="138086" cy="137160"/>
            </a:xfrm>
            <a:prstGeom prst="ellipse">
              <a:avLst/>
            </a:prstGeom>
            <a:solidFill>
              <a:schemeClr val="accent3"/>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2" name="Oval 41">
              <a:extLst>
                <a:ext uri="{FF2B5EF4-FFF2-40B4-BE49-F238E27FC236}">
                  <a16:creationId xmlns:a16="http://schemas.microsoft.com/office/drawing/2014/main" id="{8338B822-4C4C-0E47-933E-927D811F1313}"/>
                </a:ext>
              </a:extLst>
            </p:cNvPr>
            <p:cNvSpPr>
              <a:spLocks noChangeAspect="1"/>
            </p:cNvSpPr>
            <p:nvPr userDrawn="1"/>
          </p:nvSpPr>
          <p:spPr>
            <a:xfrm>
              <a:off x="1796580" y="3568113"/>
              <a:ext cx="138086" cy="137160"/>
            </a:xfrm>
            <a:prstGeom prst="ellipse">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3" name="Oval 42">
              <a:extLst>
                <a:ext uri="{FF2B5EF4-FFF2-40B4-BE49-F238E27FC236}">
                  <a16:creationId xmlns:a16="http://schemas.microsoft.com/office/drawing/2014/main" id="{C30F48B6-C7BA-0640-8C83-6BC8D80E23AF}"/>
                </a:ext>
              </a:extLst>
            </p:cNvPr>
            <p:cNvSpPr>
              <a:spLocks noChangeAspect="1"/>
            </p:cNvSpPr>
            <p:nvPr userDrawn="1"/>
          </p:nvSpPr>
          <p:spPr>
            <a:xfrm>
              <a:off x="1969300" y="3568113"/>
              <a:ext cx="138086" cy="137160"/>
            </a:xfrm>
            <a:prstGeom prst="ellipse">
              <a:avLst/>
            </a:prstGeom>
            <a:solidFill>
              <a:schemeClr val="accent5"/>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4" name="Oval 43">
              <a:extLst>
                <a:ext uri="{FF2B5EF4-FFF2-40B4-BE49-F238E27FC236}">
                  <a16:creationId xmlns:a16="http://schemas.microsoft.com/office/drawing/2014/main" id="{1A1DA93B-90EE-1348-A454-FD50D2529533}"/>
                </a:ext>
              </a:extLst>
            </p:cNvPr>
            <p:cNvSpPr>
              <a:spLocks noChangeAspect="1"/>
            </p:cNvSpPr>
            <p:nvPr userDrawn="1"/>
          </p:nvSpPr>
          <p:spPr>
            <a:xfrm>
              <a:off x="2134921" y="3568113"/>
              <a:ext cx="138086" cy="137160"/>
            </a:xfrm>
            <a:prstGeom prst="ellipse">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29" name="Content Placeholder 7">
            <a:extLst>
              <a:ext uri="{FF2B5EF4-FFF2-40B4-BE49-F238E27FC236}">
                <a16:creationId xmlns:a16="http://schemas.microsoft.com/office/drawing/2014/main" id="{04BB52EC-7CB9-E54A-8E7A-B65216979681}"/>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spTree>
    <p:extLst>
      <p:ext uri="{BB962C8B-B14F-4D97-AF65-F5344CB8AC3E}">
        <p14:creationId xmlns:p14="http://schemas.microsoft.com/office/powerpoint/2010/main" val="2357789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Fall 2025 Training Kickoff</a:t>
            </a:r>
          </a:p>
        </p:txBody>
      </p:sp>
      <p:sp>
        <p:nvSpPr>
          <p:cNvPr id="6" name="Slide Number Placeholder 5"/>
          <p:cNvSpPr>
            <a:spLocks noGrp="1"/>
          </p:cNvSpPr>
          <p:nvPr>
            <p:ph type="sldNum" sz="quarter" idx="12"/>
          </p:nvPr>
        </p:nvSpPr>
        <p:spPr/>
        <p:txBody>
          <a:bodyPr/>
          <a:lstStyle/>
          <a:p>
            <a:fld id="{22DD5183-327D-41EF-86BE-9CFC5B86C3AA}" type="slidenum">
              <a:rPr lang="en-US" smtClean="0"/>
              <a:t>‹#›</a:t>
            </a:fld>
            <a:endParaRPr lang="en-US"/>
          </a:p>
        </p:txBody>
      </p:sp>
    </p:spTree>
    <p:extLst>
      <p:ext uri="{BB962C8B-B14F-4D97-AF65-F5344CB8AC3E}">
        <p14:creationId xmlns:p14="http://schemas.microsoft.com/office/powerpoint/2010/main" val="68206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Fall 2025 Training Kickoff</a:t>
            </a:r>
          </a:p>
        </p:txBody>
      </p:sp>
      <p:sp>
        <p:nvSpPr>
          <p:cNvPr id="7" name="Slide Number Placeholder 6"/>
          <p:cNvSpPr>
            <a:spLocks noGrp="1"/>
          </p:cNvSpPr>
          <p:nvPr>
            <p:ph type="sldNum" sz="quarter" idx="12"/>
          </p:nvPr>
        </p:nvSpPr>
        <p:spPr/>
        <p:txBody>
          <a:bodyPr/>
          <a:lstStyle/>
          <a:p>
            <a:fld id="{22DD5183-327D-41EF-86BE-9CFC5B86C3AA}" type="slidenum">
              <a:rPr lang="en-US" smtClean="0"/>
              <a:t>‹#›</a:t>
            </a:fld>
            <a:endParaRPr lang="en-US"/>
          </a:p>
        </p:txBody>
      </p:sp>
    </p:spTree>
    <p:extLst>
      <p:ext uri="{BB962C8B-B14F-4D97-AF65-F5344CB8AC3E}">
        <p14:creationId xmlns:p14="http://schemas.microsoft.com/office/powerpoint/2010/main" val="1676466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1 Lin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410199"/>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731520"/>
          </a:xfrm>
        </p:spPr>
        <p:txBody>
          <a:bodyPr>
            <a:normAutofit/>
          </a:bodyPr>
          <a:lstStyle>
            <a:lvl1pPr algn="l">
              <a:lnSpc>
                <a:spcPts val="3800"/>
              </a:lnSpc>
              <a:defRPr/>
            </a:lvl1pPr>
          </a:lstStyle>
          <a:p>
            <a:r>
              <a:rPr lang="en-US"/>
              <a:t>Click to edit Master title style</a:t>
            </a:r>
          </a:p>
        </p:txBody>
      </p:sp>
      <p:sp>
        <p:nvSpPr>
          <p:cNvPr id="6" name="Picture Placeholder 5">
            <a:extLst>
              <a:ext uri="{FF2B5EF4-FFF2-40B4-BE49-F238E27FC236}">
                <a16:creationId xmlns:a16="http://schemas.microsoft.com/office/drawing/2014/main" id="{019E7C7E-2193-9047-87D6-5182947626C0}"/>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sp>
        <p:nvSpPr>
          <p:cNvPr id="9" name="Picture Placeholder 3">
            <a:extLst>
              <a:ext uri="{FF2B5EF4-FFF2-40B4-BE49-F238E27FC236}">
                <a16:creationId xmlns:a16="http://schemas.microsoft.com/office/drawing/2014/main" id="{D557610C-06AB-4A49-9149-6D237BC5D218}"/>
              </a:ext>
            </a:extLst>
          </p:cNvPr>
          <p:cNvSpPr>
            <a:spLocks noGrp="1"/>
          </p:cNvSpPr>
          <p:nvPr>
            <p:ph type="pic" sz="quarter" idx="14" hasCustomPrompt="1"/>
          </p:nvPr>
        </p:nvSpPr>
        <p:spPr>
          <a:xfrm>
            <a:off x="7097486" y="6175905"/>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C7B20B2C-C79D-CD3F-465E-4F6BD2BBAC5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35740"/>
            <a:ext cx="1362378" cy="353293"/>
          </a:xfrm>
          <a:prstGeom prst="rect">
            <a:avLst/>
          </a:prstGeom>
        </p:spPr>
      </p:pic>
    </p:spTree>
    <p:extLst>
      <p:ext uri="{BB962C8B-B14F-4D97-AF65-F5344CB8AC3E}">
        <p14:creationId xmlns:p14="http://schemas.microsoft.com/office/powerpoint/2010/main" val="3846004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2 Line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1"/>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715000"/>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1051560"/>
          </a:xfrm>
        </p:spPr>
        <p:txBody>
          <a:bodyPr anchor="b">
            <a:normAutofit/>
          </a:bodyPr>
          <a:lstStyle>
            <a:lvl1pPr algn="l">
              <a:lnSpc>
                <a:spcPts val="3800"/>
              </a:lnSpc>
              <a:defRPr/>
            </a:lvl1pPr>
          </a:lstStyle>
          <a:p>
            <a:r>
              <a:rPr lang="en-US"/>
              <a:t>Click to edit Master title style</a:t>
            </a:r>
          </a:p>
        </p:txBody>
      </p:sp>
      <p:sp>
        <p:nvSpPr>
          <p:cNvPr id="9" name="Picture Placeholder 5">
            <a:extLst>
              <a:ext uri="{FF2B5EF4-FFF2-40B4-BE49-F238E27FC236}">
                <a16:creationId xmlns:a16="http://schemas.microsoft.com/office/drawing/2014/main" id="{6180D375-9E05-FD42-9241-21F949177BF1}"/>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sp>
        <p:nvSpPr>
          <p:cNvPr id="12" name="Picture Placeholder 3">
            <a:extLst>
              <a:ext uri="{FF2B5EF4-FFF2-40B4-BE49-F238E27FC236}">
                <a16:creationId xmlns:a16="http://schemas.microsoft.com/office/drawing/2014/main" id="{1042637E-0EA0-FF4F-9817-B381211E6D8E}"/>
              </a:ext>
            </a:extLst>
          </p:cNvPr>
          <p:cNvSpPr>
            <a:spLocks noGrp="1"/>
          </p:cNvSpPr>
          <p:nvPr>
            <p:ph type="pic" sz="quarter" idx="14" hasCustomPrompt="1"/>
          </p:nvPr>
        </p:nvSpPr>
        <p:spPr>
          <a:xfrm>
            <a:off x="7097486" y="6185844"/>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62E55D8D-5C9F-47BA-B449-0E58FBE8563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45679"/>
            <a:ext cx="1362378" cy="353293"/>
          </a:xfrm>
          <a:prstGeom prst="rect">
            <a:avLst/>
          </a:prstGeom>
        </p:spPr>
      </p:pic>
    </p:spTree>
    <p:extLst>
      <p:ext uri="{BB962C8B-B14F-4D97-AF65-F5344CB8AC3E}">
        <p14:creationId xmlns:p14="http://schemas.microsoft.com/office/powerpoint/2010/main" val="731634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16351F-38C5-7F4F-BE13-0FDA2F2F39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1295400"/>
            <a:ext cx="1219200" cy="2916033"/>
          </a:xfrm>
          <a:prstGeom prst="rect">
            <a:avLst/>
          </a:prstGeom>
        </p:spPr>
      </p:pic>
      <p:sp>
        <p:nvSpPr>
          <p:cNvPr id="2" name="Title 1">
            <a:extLst>
              <a:ext uri="{FF2B5EF4-FFF2-40B4-BE49-F238E27FC236}">
                <a16:creationId xmlns:a16="http://schemas.microsoft.com/office/drawing/2014/main" id="{CDA901E6-1803-B54C-A68A-3D09C3816B93}"/>
              </a:ext>
            </a:extLst>
          </p:cNvPr>
          <p:cNvSpPr>
            <a:spLocks noGrp="1"/>
          </p:cNvSpPr>
          <p:nvPr>
            <p:ph type="title" hasCustomPrompt="1"/>
          </p:nvPr>
        </p:nvSpPr>
        <p:spPr>
          <a:xfrm>
            <a:off x="2362200" y="990600"/>
            <a:ext cx="6096000" cy="2781300"/>
          </a:xfrm>
        </p:spPr>
        <p:txBody>
          <a:bodyPr/>
          <a:lstStyle/>
          <a:p>
            <a:r>
              <a:rPr lang="en-US"/>
              <a:t>Click to edit Master </a:t>
            </a:r>
            <a:br>
              <a:rPr lang="en-US"/>
            </a:br>
            <a:r>
              <a:rPr lang="en-US"/>
              <a:t>title style</a:t>
            </a:r>
          </a:p>
        </p:txBody>
      </p:sp>
      <p:sp>
        <p:nvSpPr>
          <p:cNvPr id="9" name="Subtitle 2">
            <a:extLst>
              <a:ext uri="{FF2B5EF4-FFF2-40B4-BE49-F238E27FC236}">
                <a16:creationId xmlns:a16="http://schemas.microsoft.com/office/drawing/2014/main" id="{51270F0E-7AC9-3D4F-8542-D04193F7DCDA}"/>
              </a:ext>
            </a:extLst>
          </p:cNvPr>
          <p:cNvSpPr>
            <a:spLocks noGrp="1"/>
          </p:cNvSpPr>
          <p:nvPr>
            <p:ph type="subTitle" idx="1"/>
          </p:nvPr>
        </p:nvSpPr>
        <p:spPr>
          <a:xfrm>
            <a:off x="2362200" y="3863340"/>
            <a:ext cx="6096000" cy="1470660"/>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BA3F6B4-14E0-7346-BF41-1B5EFF0F911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0"/>
            <a:ext cx="1219200" cy="2916033"/>
          </a:xfrm>
          <a:prstGeom prst="rect">
            <a:avLst/>
          </a:prstGeom>
        </p:spPr>
      </p:pic>
      <p:sp>
        <p:nvSpPr>
          <p:cNvPr id="12" name="Picture Placeholder 3">
            <a:extLst>
              <a:ext uri="{FF2B5EF4-FFF2-40B4-BE49-F238E27FC236}">
                <a16:creationId xmlns:a16="http://schemas.microsoft.com/office/drawing/2014/main" id="{1452003D-EC22-664D-ACF5-87D66489164B}"/>
              </a:ext>
            </a:extLst>
          </p:cNvPr>
          <p:cNvSpPr>
            <a:spLocks noGrp="1"/>
          </p:cNvSpPr>
          <p:nvPr>
            <p:ph type="pic" sz="quarter" idx="14" hasCustomPrompt="1"/>
          </p:nvPr>
        </p:nvSpPr>
        <p:spPr>
          <a:xfrm>
            <a:off x="7097486" y="6175905"/>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3" name="Picture 2">
            <a:extLst>
              <a:ext uri="{FF2B5EF4-FFF2-40B4-BE49-F238E27FC236}">
                <a16:creationId xmlns:a16="http://schemas.microsoft.com/office/drawing/2014/main" id="{0550D779-D301-F859-99B8-B775179E960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35740"/>
            <a:ext cx="1362378" cy="353293"/>
          </a:xfrm>
          <a:prstGeom prst="rect">
            <a:avLst/>
          </a:prstGeom>
        </p:spPr>
      </p:pic>
    </p:spTree>
    <p:extLst>
      <p:ext uri="{BB962C8B-B14F-4D97-AF65-F5344CB8AC3E}">
        <p14:creationId xmlns:p14="http://schemas.microsoft.com/office/powerpoint/2010/main" val="2802084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Intr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432732"/>
            <a:ext cx="7772400" cy="1208868"/>
          </a:xfrm>
        </p:spPr>
        <p:txBody>
          <a:bodyPr/>
          <a:lstStyle>
            <a:lvl1pPr marL="0" indent="0">
              <a:lnSpc>
                <a:spcPts val="3200"/>
              </a:lnSpc>
              <a:buNone/>
              <a:defRPr sz="2800" b="0" i="1" spc="-100" baseline="0"/>
            </a:lvl1pPr>
            <a:lvl2pPr marL="502920" indent="0">
              <a:buNone/>
              <a:defRPr/>
            </a:lvl2pPr>
          </a:lstStyle>
          <a:p>
            <a:pPr lvl="0"/>
            <a:r>
              <a:rPr lang="en-US"/>
              <a:t>Click to edit Intro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804332"/>
            <a:ext cx="7772400" cy="3139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12" name="Picture Placeholder 3">
            <a:extLst>
              <a:ext uri="{FF2B5EF4-FFF2-40B4-BE49-F238E27FC236}">
                <a16:creationId xmlns:a16="http://schemas.microsoft.com/office/drawing/2014/main" id="{0EED949B-E75E-EC4F-8A3B-5A0E43D9FD89}"/>
              </a:ext>
            </a:extLst>
          </p:cNvPr>
          <p:cNvSpPr>
            <a:spLocks noGrp="1"/>
          </p:cNvSpPr>
          <p:nvPr>
            <p:ph type="pic" sz="quarter" idx="14"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1DAB508B-40D2-0211-B9CF-CCA800A673E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35740"/>
            <a:ext cx="1362378" cy="353293"/>
          </a:xfrm>
          <a:prstGeom prst="rect">
            <a:avLst/>
          </a:prstGeom>
        </p:spPr>
      </p:pic>
    </p:spTree>
    <p:extLst>
      <p:ext uri="{BB962C8B-B14F-4D97-AF65-F5344CB8AC3E}">
        <p14:creationId xmlns:p14="http://schemas.microsoft.com/office/powerpoint/2010/main" val="807357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Subhea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432732"/>
            <a:ext cx="7772400" cy="862137"/>
          </a:xfrm>
        </p:spPr>
        <p:txBody>
          <a:bodyPr/>
          <a:lstStyle>
            <a:lvl1pPr marL="0" indent="0">
              <a:lnSpc>
                <a:spcPts val="2800"/>
              </a:lnSpc>
              <a:buNone/>
              <a:defRPr sz="2600" b="1" i="0" spc="-100" baseline="0">
                <a:solidFill>
                  <a:schemeClr val="tx2"/>
                </a:solidFill>
                <a:latin typeface="Arial" panose="020B0604020202020204" pitchFamily="34" charset="0"/>
                <a:cs typeface="Arial" panose="020B0604020202020204" pitchFamily="34" charset="0"/>
              </a:defRPr>
            </a:lvl1pPr>
            <a:lvl2pPr marL="502920" indent="0">
              <a:buNone/>
              <a:defRPr/>
            </a:lvl2pPr>
          </a:lstStyle>
          <a:p>
            <a:pPr lvl="0"/>
            <a:r>
              <a:rPr lang="en-US"/>
              <a:t>Click to edit Subhead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457601"/>
            <a:ext cx="7772400" cy="3485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7" name="Picture Placeholder 3">
            <a:extLst>
              <a:ext uri="{FF2B5EF4-FFF2-40B4-BE49-F238E27FC236}">
                <a16:creationId xmlns:a16="http://schemas.microsoft.com/office/drawing/2014/main" id="{88957B56-338F-918E-ED83-D29D7C83F293}"/>
              </a:ext>
            </a:extLst>
          </p:cNvPr>
          <p:cNvSpPr>
            <a:spLocks noGrp="1"/>
          </p:cNvSpPr>
          <p:nvPr>
            <p:ph type="pic" sz="quarter" idx="14"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9" name="Picture 8">
            <a:extLst>
              <a:ext uri="{FF2B5EF4-FFF2-40B4-BE49-F238E27FC236}">
                <a16:creationId xmlns:a16="http://schemas.microsoft.com/office/drawing/2014/main" id="{19EB7CA5-62AF-C511-E4BE-B7FDD995372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35740"/>
            <a:ext cx="1362378" cy="353293"/>
          </a:xfrm>
          <a:prstGeom prst="rect">
            <a:avLst/>
          </a:prstGeom>
        </p:spPr>
      </p:pic>
    </p:spTree>
    <p:extLst>
      <p:ext uri="{BB962C8B-B14F-4D97-AF65-F5344CB8AC3E}">
        <p14:creationId xmlns:p14="http://schemas.microsoft.com/office/powerpoint/2010/main" val="2124161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84197"/>
            <a:ext cx="7772401" cy="455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hasCustomPrompt="1"/>
          </p:nvPr>
        </p:nvSpPr>
        <p:spPr/>
        <p:txBody>
          <a:bodyPr/>
          <a:lstStyle/>
          <a:p>
            <a:r>
              <a:rPr lang="en-US"/>
              <a:t>Agenda</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11" name="Picture Placeholder 3">
            <a:extLst>
              <a:ext uri="{FF2B5EF4-FFF2-40B4-BE49-F238E27FC236}">
                <a16:creationId xmlns:a16="http://schemas.microsoft.com/office/drawing/2014/main" id="{6F881026-EF4E-BB4C-AB1C-28EEABFA9A3D}"/>
              </a:ext>
            </a:extLst>
          </p:cNvPr>
          <p:cNvSpPr>
            <a:spLocks noGrp="1"/>
          </p:cNvSpPr>
          <p:nvPr>
            <p:ph type="pic" sz="quarter" idx="15"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BC39FEC1-121E-0428-E572-30213CEE8BD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35740"/>
            <a:ext cx="1362378" cy="353293"/>
          </a:xfrm>
          <a:prstGeom prst="rect">
            <a:avLst/>
          </a:prstGeom>
        </p:spPr>
      </p:pic>
    </p:spTree>
    <p:extLst>
      <p:ext uri="{BB962C8B-B14F-4D97-AF65-F5344CB8AC3E}">
        <p14:creationId xmlns:p14="http://schemas.microsoft.com/office/powerpoint/2010/main" val="3521490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84197"/>
            <a:ext cx="7772401" cy="455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11" name="Picture Placeholder 3">
            <a:extLst>
              <a:ext uri="{FF2B5EF4-FFF2-40B4-BE49-F238E27FC236}">
                <a16:creationId xmlns:a16="http://schemas.microsoft.com/office/drawing/2014/main" id="{6F881026-EF4E-BB4C-AB1C-28EEABFA9A3D}"/>
              </a:ext>
            </a:extLst>
          </p:cNvPr>
          <p:cNvSpPr>
            <a:spLocks noGrp="1"/>
          </p:cNvSpPr>
          <p:nvPr>
            <p:ph type="pic" sz="quarter" idx="15"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920F443E-BB82-FCCA-93D0-DC144780DD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25801"/>
            <a:ext cx="1362378" cy="353293"/>
          </a:xfrm>
          <a:prstGeom prst="rect">
            <a:avLst/>
          </a:prstGeom>
        </p:spPr>
      </p:pic>
    </p:spTree>
    <p:extLst>
      <p:ext uri="{BB962C8B-B14F-4D97-AF65-F5344CB8AC3E}">
        <p14:creationId xmlns:p14="http://schemas.microsoft.com/office/powerpoint/2010/main" val="2537349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5D83-7BEC-0145-8878-7B910C71F246}"/>
              </a:ext>
            </a:extLst>
          </p:cNvPr>
          <p:cNvSpPr>
            <a:spLocks noGrp="1"/>
          </p:cNvSpPr>
          <p:nvPr>
            <p:ph type="title"/>
          </p:nvPr>
        </p:nvSpPr>
        <p:spPr/>
        <p:txBody>
          <a:bodyPr/>
          <a:lstStyle/>
          <a:p>
            <a:r>
              <a:rPr lang="en-US"/>
              <a:t>Click to edit Master title style</a:t>
            </a:r>
          </a:p>
        </p:txBody>
      </p:sp>
      <p:pic>
        <p:nvPicPr>
          <p:cNvPr id="21" name="Picture 20">
            <a:extLst>
              <a:ext uri="{FF2B5EF4-FFF2-40B4-BE49-F238E27FC236}">
                <a16:creationId xmlns:a16="http://schemas.microsoft.com/office/drawing/2014/main" id="{39AA0F3D-8656-5E41-B6FE-7813ECFBF6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0" name="Content Placeholder 9">
            <a:extLst>
              <a:ext uri="{FF2B5EF4-FFF2-40B4-BE49-F238E27FC236}">
                <a16:creationId xmlns:a16="http://schemas.microsoft.com/office/drawing/2014/main" id="{BBA84E8D-8A0B-5C43-8BFF-B6CC6842BF31}"/>
              </a:ext>
            </a:extLst>
          </p:cNvPr>
          <p:cNvSpPr>
            <a:spLocks noGrp="1"/>
          </p:cNvSpPr>
          <p:nvPr>
            <p:ph sz="quarter" idx="12"/>
          </p:nvPr>
        </p:nvSpPr>
        <p:spPr>
          <a:xfrm>
            <a:off x="685800" y="1402080"/>
            <a:ext cx="3657600" cy="45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a:extLst>
              <a:ext uri="{FF2B5EF4-FFF2-40B4-BE49-F238E27FC236}">
                <a16:creationId xmlns:a16="http://schemas.microsoft.com/office/drawing/2014/main" id="{D751E8BC-BE8D-D04E-B471-D99D713C6FD1}"/>
              </a:ext>
            </a:extLst>
          </p:cNvPr>
          <p:cNvSpPr>
            <a:spLocks noGrp="1"/>
          </p:cNvSpPr>
          <p:nvPr>
            <p:ph sz="quarter" idx="13"/>
          </p:nvPr>
        </p:nvSpPr>
        <p:spPr>
          <a:xfrm>
            <a:off x="4800600" y="1402080"/>
            <a:ext cx="3657600" cy="45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9A20167-C825-614C-8454-834BB60D73AF}"/>
              </a:ext>
            </a:extLst>
          </p:cNvPr>
          <p:cNvSpPr>
            <a:spLocks noGrp="1"/>
          </p:cNvSpPr>
          <p:nvPr>
            <p:ph type="sldNum" sz="quarter" idx="15"/>
          </p:nvPr>
        </p:nvSpPr>
        <p:spPr/>
        <p:txBody>
          <a:bodyPr/>
          <a:lstStyle/>
          <a:p>
            <a:fld id="{E76B6642-1AA4-43CA-96DC-A93A92BF5D52}" type="slidenum">
              <a:rPr lang="en-US" smtClean="0"/>
              <a:pPr/>
              <a:t>‹#›</a:t>
            </a:fld>
            <a:endParaRPr lang="en-US"/>
          </a:p>
        </p:txBody>
      </p:sp>
      <p:sp>
        <p:nvSpPr>
          <p:cNvPr id="15" name="Picture Placeholder 3">
            <a:extLst>
              <a:ext uri="{FF2B5EF4-FFF2-40B4-BE49-F238E27FC236}">
                <a16:creationId xmlns:a16="http://schemas.microsoft.com/office/drawing/2014/main" id="{AC264EF2-3C65-EF44-B866-331EE030736D}"/>
              </a:ext>
            </a:extLst>
          </p:cNvPr>
          <p:cNvSpPr>
            <a:spLocks noGrp="1"/>
          </p:cNvSpPr>
          <p:nvPr>
            <p:ph type="pic" sz="quarter" idx="14"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3" name="Picture 2">
            <a:extLst>
              <a:ext uri="{FF2B5EF4-FFF2-40B4-BE49-F238E27FC236}">
                <a16:creationId xmlns:a16="http://schemas.microsoft.com/office/drawing/2014/main" id="{A8D36682-DD8E-D41B-1687-EE8711CE3FE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25801"/>
            <a:ext cx="1362378" cy="353293"/>
          </a:xfrm>
          <a:prstGeom prst="rect">
            <a:avLst/>
          </a:prstGeom>
        </p:spPr>
      </p:pic>
    </p:spTree>
    <p:extLst>
      <p:ext uri="{BB962C8B-B14F-4D97-AF65-F5344CB8AC3E}">
        <p14:creationId xmlns:p14="http://schemas.microsoft.com/office/powerpoint/2010/main" val="4151505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7772400" cy="5355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C19309-9CA9-F54A-9F9F-79C3AA1E8C8D}"/>
              </a:ext>
            </a:extLst>
          </p:cNvPr>
          <p:cNvSpPr>
            <a:spLocks noGrp="1"/>
          </p:cNvSpPr>
          <p:nvPr>
            <p:ph type="sldNum" sz="quarter" idx="12"/>
          </p:nvPr>
        </p:nvSpPr>
        <p:spPr/>
        <p:txBody>
          <a:bodyPr/>
          <a:lstStyle/>
          <a:p>
            <a:fld id="{E76B6642-1AA4-43CA-96DC-A93A92BF5D52}" type="slidenum">
              <a:rPr lang="en-US" smtClean="0"/>
              <a:pPr/>
              <a:t>‹#›</a:t>
            </a:fld>
            <a:endParaRPr lang="en-US"/>
          </a:p>
        </p:txBody>
      </p:sp>
      <p:sp>
        <p:nvSpPr>
          <p:cNvPr id="9" name="Picture Placeholder 3">
            <a:extLst>
              <a:ext uri="{FF2B5EF4-FFF2-40B4-BE49-F238E27FC236}">
                <a16:creationId xmlns:a16="http://schemas.microsoft.com/office/drawing/2014/main" id="{8DCEA7A2-D621-B74E-A0B3-39ADF24B529F}"/>
              </a:ext>
            </a:extLst>
          </p:cNvPr>
          <p:cNvSpPr>
            <a:spLocks noGrp="1"/>
          </p:cNvSpPr>
          <p:nvPr>
            <p:ph type="pic" sz="quarter" idx="14"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6619E383-1819-7968-5EC6-4ED7F10CD7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25801"/>
            <a:ext cx="1362378" cy="353293"/>
          </a:xfrm>
          <a:prstGeom prst="rect">
            <a:avLst/>
          </a:prstGeom>
        </p:spPr>
      </p:pic>
    </p:spTree>
    <p:extLst>
      <p:ext uri="{BB962C8B-B14F-4D97-AF65-F5344CB8AC3E}">
        <p14:creationId xmlns:p14="http://schemas.microsoft.com/office/powerpoint/2010/main" val="1275135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2 Columns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FE3D733D-965D-AA43-BBCC-0EF09BD9F6F0}"/>
              </a:ext>
            </a:extLst>
          </p:cNvPr>
          <p:cNvSpPr>
            <a:spLocks noGrp="1"/>
          </p:cNvSpPr>
          <p:nvPr>
            <p:ph sz="quarter" idx="11"/>
          </p:nvPr>
        </p:nvSpPr>
        <p:spPr>
          <a:xfrm>
            <a:off x="48006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6AC0D4D-D356-CF43-B4C9-944BD5FBDFA9}"/>
              </a:ext>
            </a:extLst>
          </p:cNvPr>
          <p:cNvSpPr>
            <a:spLocks noGrp="1"/>
          </p:cNvSpPr>
          <p:nvPr>
            <p:ph type="sldNum" sz="quarter" idx="13"/>
          </p:nvPr>
        </p:nvSpPr>
        <p:spPr/>
        <p:txBody>
          <a:bodyPr/>
          <a:lstStyle/>
          <a:p>
            <a:fld id="{E76B6642-1AA4-43CA-96DC-A93A92BF5D52}" type="slidenum">
              <a:rPr lang="en-US" smtClean="0"/>
              <a:pPr/>
              <a:t>‹#›</a:t>
            </a:fld>
            <a:endParaRPr lang="en-US"/>
          </a:p>
        </p:txBody>
      </p:sp>
      <p:sp>
        <p:nvSpPr>
          <p:cNvPr id="10" name="Picture Placeholder 3">
            <a:extLst>
              <a:ext uri="{FF2B5EF4-FFF2-40B4-BE49-F238E27FC236}">
                <a16:creationId xmlns:a16="http://schemas.microsoft.com/office/drawing/2014/main" id="{CAE250E3-BFFD-6C42-9294-CCF442E69904}"/>
              </a:ext>
            </a:extLst>
          </p:cNvPr>
          <p:cNvSpPr>
            <a:spLocks noGrp="1"/>
          </p:cNvSpPr>
          <p:nvPr>
            <p:ph type="pic" sz="quarter" idx="14" hasCustomPrompt="1"/>
          </p:nvPr>
        </p:nvSpPr>
        <p:spPr>
          <a:xfrm>
            <a:off x="7097486" y="6165966"/>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2" name="Picture 1">
            <a:extLst>
              <a:ext uri="{FF2B5EF4-FFF2-40B4-BE49-F238E27FC236}">
                <a16:creationId xmlns:a16="http://schemas.microsoft.com/office/drawing/2014/main" id="{0ABBEF61-DA2D-5AEA-B649-584CC5B19C8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1535" b="-6605"/>
          <a:stretch>
            <a:fillRect/>
          </a:stretch>
        </p:blipFill>
        <p:spPr>
          <a:xfrm>
            <a:off x="685799" y="6325801"/>
            <a:ext cx="1362378" cy="353293"/>
          </a:xfrm>
          <a:prstGeom prst="rect">
            <a:avLst/>
          </a:prstGeom>
        </p:spPr>
      </p:pic>
    </p:spTree>
    <p:extLst>
      <p:ext uri="{BB962C8B-B14F-4D97-AF65-F5344CB8AC3E}">
        <p14:creationId xmlns:p14="http://schemas.microsoft.com/office/powerpoint/2010/main" val="1656542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Monogram_Legal Disclaimer">
    <p:bg>
      <p:bgRef idx="1001">
        <a:schemeClr val="bg2"/>
      </p:bgRef>
    </p:bg>
    <p:spTree>
      <p:nvGrpSpPr>
        <p:cNvPr id="1" name=""/>
        <p:cNvGrpSpPr/>
        <p:nvPr/>
      </p:nvGrpSpPr>
      <p:grpSpPr>
        <a:xfrm>
          <a:off x="0" y="0"/>
          <a:ext cx="0" cy="0"/>
          <a:chOff x="0" y="0"/>
          <a:chExt cx="0" cy="0"/>
        </a:xfrm>
      </p:grpSpPr>
      <p:sp>
        <p:nvSpPr>
          <p:cNvPr id="12" name="TextBox 11"/>
          <p:cNvSpPr txBox="1"/>
          <p:nvPr userDrawn="1"/>
        </p:nvSpPr>
        <p:spPr>
          <a:xfrm>
            <a:off x="296700" y="6132984"/>
            <a:ext cx="838200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79400" y="2133600"/>
            <a:ext cx="3216600" cy="2594554"/>
          </a:xfrm>
          <a:prstGeom prst="rect">
            <a:avLst/>
          </a:prstGeom>
        </p:spPr>
      </p:pic>
    </p:spTree>
    <p:extLst>
      <p:ext uri="{BB962C8B-B14F-4D97-AF65-F5344CB8AC3E}">
        <p14:creationId xmlns:p14="http://schemas.microsoft.com/office/powerpoint/2010/main" val="262673737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Monogram - 1 Contact">
    <p:bg>
      <p:bgRef idx="1001">
        <a:schemeClr val="bg2"/>
      </p:bgRef>
    </p:bg>
    <p:spTree>
      <p:nvGrpSpPr>
        <p:cNvPr id="1" name=""/>
        <p:cNvGrpSpPr/>
        <p:nvPr/>
      </p:nvGrpSpPr>
      <p:grpSpPr>
        <a:xfrm>
          <a:off x="0" y="0"/>
          <a:ext cx="0" cy="0"/>
          <a:chOff x="0" y="0"/>
          <a:chExt cx="0" cy="0"/>
        </a:xfrm>
      </p:grpSpPr>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8800" y="2514600"/>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50276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5027625" y="355915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5028260" y="392428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90E5D50-A40C-6C46-87AC-70FECF970A19}"/>
              </a:ext>
            </a:extLst>
          </p:cNvPr>
          <p:cNvCxnSpPr>
            <a:cxnSpLocks/>
          </p:cNvCxnSpPr>
          <p:nvPr userDrawn="1"/>
        </p:nvCxnSpPr>
        <p:spPr>
          <a:xfrm>
            <a:off x="4561840" y="2506362"/>
            <a:ext cx="0" cy="183703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23D9200E-7532-854F-9434-93E31324CD96}"/>
              </a:ext>
            </a:extLst>
          </p:cNvPr>
          <p:cNvSpPr>
            <a:spLocks noGrp="1"/>
          </p:cNvSpPr>
          <p:nvPr>
            <p:ph sz="quarter" idx="12" hasCustomPrompt="1"/>
          </p:nvPr>
        </p:nvSpPr>
        <p:spPr>
          <a:xfrm>
            <a:off x="5027625" y="3120855"/>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494FEDF2-A870-4B25-FE9E-76D0B51E354C}"/>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4250144934"/>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Monogram - 2 Contacts">
    <p:bg>
      <p:bgRef idx="1001">
        <a:schemeClr val="bg2"/>
      </p:bgRef>
    </p:bg>
    <p:spTree>
      <p:nvGrpSpPr>
        <p:cNvPr id="1" name=""/>
        <p:cNvGrpSpPr/>
        <p:nvPr/>
      </p:nvGrpSpPr>
      <p:grpSpPr>
        <a:xfrm>
          <a:off x="0" y="0"/>
          <a:ext cx="0" cy="0"/>
          <a:chOff x="0" y="0"/>
          <a:chExt cx="0" cy="0"/>
        </a:xfrm>
      </p:grpSpPr>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2519881"/>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37322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3732225"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3732860"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55382071-9ABB-E44C-A91D-550B4699C0E6}"/>
              </a:ext>
            </a:extLst>
          </p:cNvPr>
          <p:cNvSpPr>
            <a:spLocks noGrp="1"/>
          </p:cNvSpPr>
          <p:nvPr>
            <p:ph sz="quarter" idx="12" hasCustomPrompt="1"/>
          </p:nvPr>
        </p:nvSpPr>
        <p:spPr>
          <a:xfrm>
            <a:off x="6369418"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14" name="Content Placeholder 6">
            <a:extLst>
              <a:ext uri="{FF2B5EF4-FFF2-40B4-BE49-F238E27FC236}">
                <a16:creationId xmlns:a16="http://schemas.microsoft.com/office/drawing/2014/main" id="{E30E9F74-4105-8D42-9D04-DA38F042AD54}"/>
              </a:ext>
            </a:extLst>
          </p:cNvPr>
          <p:cNvSpPr>
            <a:spLocks noGrp="1"/>
          </p:cNvSpPr>
          <p:nvPr>
            <p:ph sz="quarter" idx="13"/>
          </p:nvPr>
        </p:nvSpPr>
        <p:spPr>
          <a:xfrm>
            <a:off x="6370053"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27F888FD-5CFC-564B-A303-B23206A5B6FA}"/>
              </a:ext>
            </a:extLst>
          </p:cNvPr>
          <p:cNvSpPr>
            <a:spLocks noGrp="1"/>
          </p:cNvSpPr>
          <p:nvPr>
            <p:ph sz="quarter" idx="14" hasCustomPrompt="1"/>
          </p:nvPr>
        </p:nvSpPr>
        <p:spPr>
          <a:xfrm>
            <a:off x="6369418" y="2514600"/>
            <a:ext cx="2393950" cy="617537"/>
          </a:xfrm>
        </p:spPr>
        <p:txBody>
          <a:bodyPr anchor="t" anchorCtr="0">
            <a:normAutofit/>
          </a:bodyPr>
          <a:lstStyle>
            <a:lvl1pPr marL="0" indent="0" fontAlgn="b">
              <a:lnSpc>
                <a:spcPts val="2200"/>
              </a:lnSpc>
              <a:spcBef>
                <a:spcPts val="0"/>
              </a:spcBef>
              <a:buFontTx/>
              <a:buNone/>
              <a:defRPr sz="2400" b="1" i="0" spc="-100" baseline="0">
                <a:latin typeface="Arial" panose="020B0604020202020204" pitchFamily="34" charset="0"/>
              </a:defRPr>
            </a:lvl1pPr>
          </a:lstStyle>
          <a:p>
            <a:pPr lvl="0"/>
            <a:r>
              <a:rPr lang="en-US"/>
              <a:t>Click to edit Master title styles</a:t>
            </a:r>
          </a:p>
        </p:txBody>
      </p:sp>
      <p:sp>
        <p:nvSpPr>
          <p:cNvPr id="11" name="Content Placeholder 4">
            <a:extLst>
              <a:ext uri="{FF2B5EF4-FFF2-40B4-BE49-F238E27FC236}">
                <a16:creationId xmlns:a16="http://schemas.microsoft.com/office/drawing/2014/main" id="{BF024FFF-3CA6-3246-9CCF-93BD5972857F}"/>
              </a:ext>
            </a:extLst>
          </p:cNvPr>
          <p:cNvSpPr>
            <a:spLocks noGrp="1"/>
          </p:cNvSpPr>
          <p:nvPr>
            <p:ph sz="quarter" idx="15" hasCustomPrompt="1"/>
          </p:nvPr>
        </p:nvSpPr>
        <p:spPr>
          <a:xfrm>
            <a:off x="3732225" y="312848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15" name="Content Placeholder 4">
            <a:extLst>
              <a:ext uri="{FF2B5EF4-FFF2-40B4-BE49-F238E27FC236}">
                <a16:creationId xmlns:a16="http://schemas.microsoft.com/office/drawing/2014/main" id="{62FABCD5-7959-FC40-90EE-F12CA3C81946}"/>
              </a:ext>
            </a:extLst>
          </p:cNvPr>
          <p:cNvSpPr>
            <a:spLocks noGrp="1"/>
          </p:cNvSpPr>
          <p:nvPr>
            <p:ph sz="quarter" idx="16" hasCustomPrompt="1"/>
          </p:nvPr>
        </p:nvSpPr>
        <p:spPr>
          <a:xfrm>
            <a:off x="6369418" y="312848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8860A9A1-4B32-94FF-555C-432E3560D8D2}"/>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 not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2025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1592597400"/>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uide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67E0-4CEE-ED42-9C58-F8599E735BD7}"/>
              </a:ext>
            </a:extLst>
          </p:cNvPr>
          <p:cNvSpPr>
            <a:spLocks noGrp="1"/>
          </p:cNvSpPr>
          <p:nvPr>
            <p:ph type="title" hasCustomPrompt="1"/>
          </p:nvPr>
        </p:nvSpPr>
        <p:spPr/>
        <p:txBody>
          <a:bodyPr/>
          <a:lstStyle>
            <a:lvl1pPr>
              <a:defRPr lang="en-US" b="1" i="0" u="none" strike="noStrike" smtClean="0">
                <a:effectLst/>
              </a:defRPr>
            </a:lvl1pPr>
          </a:lstStyle>
          <a:p>
            <a:r>
              <a:rPr lang="en-US" b="1" i="0" u="none" strike="noStrike">
                <a:solidFill>
                  <a:srgbClr val="000000"/>
                </a:solidFill>
                <a:effectLst/>
                <a:latin typeface="Helvetica" pitchFamily="2" charset="0"/>
              </a:rPr>
              <a:t>Icon and Photography Guidelines</a:t>
            </a:r>
            <a:endParaRPr lang="en-US"/>
          </a:p>
        </p:txBody>
      </p:sp>
      <p:sp>
        <p:nvSpPr>
          <p:cNvPr id="11" name="Photography…">
            <a:extLst>
              <a:ext uri="{FF2B5EF4-FFF2-40B4-BE49-F238E27FC236}">
                <a16:creationId xmlns:a16="http://schemas.microsoft.com/office/drawing/2014/main" id="{FB0D29C3-A477-924E-B527-DE06B8CBDD0A}"/>
              </a:ext>
            </a:extLst>
          </p:cNvPr>
          <p:cNvSpPr/>
          <p:nvPr userDrawn="1"/>
        </p:nvSpPr>
        <p:spPr>
          <a:xfrm>
            <a:off x="685798" y="2719202"/>
            <a:ext cx="3796314" cy="1894158"/>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Icons</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lang="en-US" sz="1300" b="0" i="0" u="none" strike="noStrike" kern="1200">
                <a:solidFill>
                  <a:schemeClr val="tx1"/>
                </a:solidFill>
                <a:effectLst/>
                <a:latin typeface="+mn-lt"/>
                <a:ea typeface="+mn-ea"/>
                <a:cs typeface="+mn-cs"/>
                <a:sym typeface="Georgia"/>
              </a:rPr>
              <a:t>Choose simple, line-style icons that signify the topic or content section you're annotating. Icons should be set in white on a circle using the accent color. Included below are some sample icons to choose from. If you require additional icons, use the Insert Icons feature in PowerPoint and abide by the brand guidelines for styling the icon.</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37" name="Content Placeholder 12">
            <a:extLst>
              <a:ext uri="{FF2B5EF4-FFF2-40B4-BE49-F238E27FC236}">
                <a16:creationId xmlns:a16="http://schemas.microsoft.com/office/drawing/2014/main" id="{9627F24C-9AF0-9C4E-9D24-9FCFDADB2846}"/>
              </a:ext>
            </a:extLst>
          </p:cNvPr>
          <p:cNvSpPr>
            <a:spLocks noGrp="1"/>
          </p:cNvSpPr>
          <p:nvPr>
            <p:ph sz="quarter" idx="12" hasCustomPrompt="1"/>
          </p:nvPr>
        </p:nvSpPr>
        <p:spPr>
          <a:xfrm>
            <a:off x="685798" y="1399732"/>
            <a:ext cx="7772400" cy="825713"/>
          </a:xfrm>
        </p:spPr>
        <p:txBody>
          <a:bodyPr/>
          <a:lstStyle>
            <a:lvl1pPr marL="0" marR="0" indent="0" algn="l" defTabSz="914400" rtl="0" eaLnBrk="1" fontAlgn="t" latinLnBrk="0" hangingPunct="1">
              <a:lnSpc>
                <a:spcPts val="3200"/>
              </a:lnSpc>
              <a:spcBef>
                <a:spcPct val="20000"/>
              </a:spcBef>
              <a:spcAft>
                <a:spcPts val="0"/>
              </a:spcAft>
              <a:buClr>
                <a:schemeClr val="tx2"/>
              </a:buClr>
              <a:buSzPct val="100000"/>
              <a:buFont typeface="Arial" panose="020B0604020202020204" pitchFamily="34" charset="0"/>
              <a:buNone/>
              <a:tabLst/>
              <a:defRPr lang="en-US" b="0" i="1" u="none" strike="noStrike" smtClean="0">
                <a:solidFill>
                  <a:schemeClr val="tx1">
                    <a:lumMod val="50000"/>
                    <a:lumOff val="50000"/>
                  </a:schemeClr>
                </a:solidFill>
                <a:effectLst/>
                <a:latin typeface="Arial" panose="020B0604020202020204" pitchFamily="34" charset="0"/>
                <a:cs typeface="Arial" panose="020B0604020202020204" pitchFamily="34" charset="0"/>
              </a:defRPr>
            </a:lvl1pPr>
            <a:lvl2pPr marL="502920" indent="0">
              <a:buNone/>
              <a:defRPr/>
            </a:lvl2pPr>
          </a:lstStyle>
          <a:p>
            <a:pPr marL="0" marR="0" lvl="0" indent="0" algn="l" defTabSz="914400" rtl="0" eaLnBrk="1" fontAlgn="t" latinLnBrk="0" hangingPunct="1">
              <a:lnSpc>
                <a:spcPts val="2800"/>
              </a:lnSpc>
              <a:spcBef>
                <a:spcPct val="20000"/>
              </a:spcBef>
              <a:spcAft>
                <a:spcPts val="0"/>
              </a:spcAft>
              <a:buClr>
                <a:schemeClr val="tx2"/>
              </a:buClr>
              <a:buSzPct val="100000"/>
              <a:buFont typeface="Arial" panose="020B0604020202020204" pitchFamily="34" charset="0"/>
              <a:buNone/>
              <a:tabLst/>
              <a:defRPr/>
            </a:pPr>
            <a:r>
              <a:rPr lang="en-US"/>
              <a:t>Refer to the color and photography sections of the United Educators brand guidelines for additional inspiration.</a:t>
            </a:r>
          </a:p>
        </p:txBody>
      </p:sp>
      <p:pic>
        <p:nvPicPr>
          <p:cNvPr id="24" name="Picture 23">
            <a:extLst>
              <a:ext uri="{FF2B5EF4-FFF2-40B4-BE49-F238E27FC236}">
                <a16:creationId xmlns:a16="http://schemas.microsoft.com/office/drawing/2014/main" id="{12BE7A5F-FCB6-0945-B9BD-930840AF8A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3" name="TextBox 2">
            <a:extLst>
              <a:ext uri="{FF2B5EF4-FFF2-40B4-BE49-F238E27FC236}">
                <a16:creationId xmlns:a16="http://schemas.microsoft.com/office/drawing/2014/main" id="{54AF8480-A9AE-734C-BEF2-CDF2E96FEFE2}"/>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sp>
        <p:nvSpPr>
          <p:cNvPr id="27" name="Photography…">
            <a:extLst>
              <a:ext uri="{FF2B5EF4-FFF2-40B4-BE49-F238E27FC236}">
                <a16:creationId xmlns:a16="http://schemas.microsoft.com/office/drawing/2014/main" id="{4B26B083-C8C9-A54B-B231-9A1C7409847A}"/>
              </a:ext>
            </a:extLst>
          </p:cNvPr>
          <p:cNvSpPr/>
          <p:nvPr userDrawn="1"/>
        </p:nvSpPr>
        <p:spPr>
          <a:xfrm>
            <a:off x="4661884" y="2713439"/>
            <a:ext cx="3796314" cy="2397041"/>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Photography</a:t>
            </a: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a:t>
            </a:r>
            <a:endPar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lang="en-US" sz="1300" b="0" i="0" u="none" strike="noStrike" kern="1200">
                <a:solidFill>
                  <a:schemeClr val="tx1"/>
                </a:solidFill>
                <a:effectLst/>
                <a:latin typeface="+mn-lt"/>
                <a:ea typeface="+mn-ea"/>
                <a:cs typeface="+mn-cs"/>
                <a:sym typeface="Arial"/>
              </a:rPr>
              <a:t>This template includes a starter set of images that you can mix and match. Only use one image per slide, and exclude the feature image if the slide has tables or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0" i="0" u="none" strike="noStrike" kern="1200" cap="none" spc="0" normalizeH="0" baseline="0">
              <a:ln>
                <a:noFill/>
              </a:ln>
              <a:solidFill>
                <a:schemeClr val="tx1"/>
              </a:solidFill>
              <a:effectLst/>
              <a:uFillTx/>
              <a:latin typeface="+mn-lt"/>
              <a:ea typeface="+mn-ea"/>
              <a:cs typeface="+mn-cs"/>
              <a:sym typeface="Arial"/>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0" i="0" u="none" strike="noStrike" kern="1200" cap="none" spc="0" normalizeH="0" baseline="0">
                <a:ln>
                  <a:noFill/>
                </a:ln>
                <a:solidFill>
                  <a:schemeClr val="tx1"/>
                </a:solidFill>
                <a:effectLst/>
                <a:uFillTx/>
                <a:latin typeface="+mn-lt"/>
                <a:ea typeface="+mn-ea"/>
                <a:cs typeface="+mn-cs"/>
                <a:sym typeface="Arial"/>
              </a:rPr>
              <a:t>Use one of the appropriate title slides for K-12 and higher ed presentations.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br>
              <a:rPr kumimoji="0" lang="en-US" sz="1300" b="0" i="0" u="none" strike="noStrike" cap="none" spc="0" normalizeH="0" baseline="0">
                <a:ln>
                  <a:noFill/>
                </a:ln>
                <a:solidFill>
                  <a:srgbClr val="000000"/>
                </a:solidFill>
                <a:effectLst/>
                <a:uFillTx/>
                <a:latin typeface="+mn-lt"/>
                <a:cs typeface="Arial"/>
                <a:sym typeface="Helvetica Light"/>
              </a:rPr>
            </a:b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0" i="0" u="none" strike="noStrike" cap="none" spc="0" normalizeH="0" baseline="0">
              <a:ln>
                <a:noFill/>
              </a:ln>
              <a:solidFill>
                <a:srgbClr val="000000"/>
              </a:solidFill>
              <a:effectLst/>
              <a:uFillTx/>
              <a:latin typeface="+mn-lt"/>
              <a:cs typeface="Arial"/>
              <a:sym typeface="Helvetica Light"/>
            </a:endParaRPr>
          </a:p>
        </p:txBody>
      </p:sp>
      <p:sp>
        <p:nvSpPr>
          <p:cNvPr id="12" name="Photography…">
            <a:extLst>
              <a:ext uri="{FF2B5EF4-FFF2-40B4-BE49-F238E27FC236}">
                <a16:creationId xmlns:a16="http://schemas.microsoft.com/office/drawing/2014/main" id="{19603B3F-58DD-B64D-B985-29AF421FF0B5}"/>
              </a:ext>
            </a:extLst>
          </p:cNvPr>
          <p:cNvSpPr/>
          <p:nvPr userDrawn="1"/>
        </p:nvSpPr>
        <p:spPr>
          <a:xfrm>
            <a:off x="685798" y="4772512"/>
            <a:ext cx="3796314" cy="1319351"/>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125" name="TextBox 124">
            <a:extLst>
              <a:ext uri="{FF2B5EF4-FFF2-40B4-BE49-F238E27FC236}">
                <a16:creationId xmlns:a16="http://schemas.microsoft.com/office/drawing/2014/main" id="{D322C0A1-27EC-6747-A7CA-E041BF8735AF}"/>
              </a:ext>
            </a:extLst>
          </p:cNvPr>
          <p:cNvSpPr txBox="1"/>
          <p:nvPr userDrawn="1"/>
        </p:nvSpPr>
        <p:spPr>
          <a:xfrm>
            <a:off x="4661884" y="5639520"/>
            <a:ext cx="3796314" cy="507831"/>
          </a:xfrm>
          <a:prstGeom prst="rect">
            <a:avLst/>
          </a:prstGeom>
          <a:noFill/>
        </p:spPr>
        <p:txBody>
          <a:bodyPr wrap="square" rtlCol="0">
            <a:spAutoFit/>
          </a:bodyPr>
          <a:lstStyle/>
          <a:p>
            <a:pPr algn="r"/>
            <a:r>
              <a:rPr lang="en-US" sz="900" b="0" i="1">
                <a:solidFill>
                  <a:schemeClr val="bg1">
                    <a:lumMod val="65000"/>
                  </a:schemeClr>
                </a:solidFill>
              </a:rPr>
              <a:t>* The photos included in this template are exclusively for use within PowerPoint presentations. Please check with the United Educators communications team before using any of these images for any other purpose.</a:t>
            </a:r>
          </a:p>
        </p:txBody>
      </p:sp>
    </p:spTree>
    <p:extLst>
      <p:ext uri="{BB962C8B-B14F-4D97-AF65-F5344CB8AC3E}">
        <p14:creationId xmlns:p14="http://schemas.microsoft.com/office/powerpoint/2010/main" val="1517397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uidelines 2">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CEB7798D-BD83-E24F-A04F-96AF5E27A8B0}"/>
              </a:ext>
            </a:extLst>
          </p:cNvPr>
          <p:cNvSpPr/>
          <p:nvPr userDrawn="1"/>
        </p:nvSpPr>
        <p:spPr>
          <a:xfrm>
            <a:off x="4863116" y="3812887"/>
            <a:ext cx="3214083" cy="304432"/>
          </a:xfrm>
          <a:prstGeom prst="rect">
            <a:avLst/>
          </a:prstGeom>
          <a:solidFill>
            <a:srgbClr val="EBEBEB"/>
          </a:solidFill>
          <a:ln w="3175">
            <a:miter lim="400000"/>
          </a:ln>
        </p:spPr>
        <p:txBody>
          <a:bodyPr lIns="17145" tIns="17145" rIns="17145" bIns="17145" anchor="ctr"/>
          <a:lstStyle/>
          <a:p>
            <a:pPr>
              <a:defRPr sz="3000">
                <a:solidFill>
                  <a:srgbClr val="FFFFFF"/>
                </a:solidFill>
              </a:defRPr>
            </a:pPr>
            <a:endParaRPr sz="1157"/>
          </a:p>
        </p:txBody>
      </p:sp>
      <p:sp>
        <p:nvSpPr>
          <p:cNvPr id="6" name="Rectangle">
            <a:extLst>
              <a:ext uri="{FF2B5EF4-FFF2-40B4-BE49-F238E27FC236}">
                <a16:creationId xmlns:a16="http://schemas.microsoft.com/office/drawing/2014/main" id="{F246D001-EE48-F344-88EA-C8C872B51B2F}"/>
              </a:ext>
            </a:extLst>
          </p:cNvPr>
          <p:cNvSpPr/>
          <p:nvPr userDrawn="1"/>
        </p:nvSpPr>
        <p:spPr>
          <a:xfrm>
            <a:off x="4863117" y="4298234"/>
            <a:ext cx="3214083" cy="304432"/>
          </a:xfrm>
          <a:prstGeom prst="rect">
            <a:avLst/>
          </a:prstGeom>
          <a:solidFill>
            <a:schemeClr val="tx2"/>
          </a:solidFill>
          <a:ln w="3175">
            <a:miter lim="400000"/>
          </a:ln>
        </p:spPr>
        <p:txBody>
          <a:bodyPr lIns="17145" tIns="17145" rIns="17145" bIns="17145" anchor="ctr"/>
          <a:lstStyle/>
          <a:p>
            <a:pPr>
              <a:defRPr sz="3000">
                <a:solidFill>
                  <a:srgbClr val="FFFFFF"/>
                </a:solidFill>
              </a:defRPr>
            </a:pPr>
            <a:endParaRPr sz="1157"/>
          </a:p>
        </p:txBody>
      </p:sp>
      <p:sp>
        <p:nvSpPr>
          <p:cNvPr id="7" name="Typography…">
            <a:extLst>
              <a:ext uri="{FF2B5EF4-FFF2-40B4-BE49-F238E27FC236}">
                <a16:creationId xmlns:a16="http://schemas.microsoft.com/office/drawing/2014/main" id="{4A62E609-0B53-AA48-B001-13C600C6E549}"/>
              </a:ext>
            </a:extLst>
          </p:cNvPr>
          <p:cNvSpPr/>
          <p:nvPr userDrawn="1"/>
        </p:nvSpPr>
        <p:spPr>
          <a:xfrm>
            <a:off x="4683861" y="2460461"/>
            <a:ext cx="3774339" cy="3388440"/>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Tx/>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mj-lt"/>
                <a:ea typeface="+mn-ea"/>
                <a:cs typeface="+mn-cs"/>
                <a:sym typeface="Helvetica Light"/>
              </a:rPr>
              <a:t>Typography</a:t>
            </a: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Only use black text for</a:t>
            </a:r>
            <a:r>
              <a:rPr lang="en-US" sz="1300" b="0" i="0" baseline="0">
                <a:latin typeface="+mn-lt"/>
              </a:rPr>
              <a:t> content on</a:t>
            </a:r>
            <a:r>
              <a:rPr sz="1300" b="0" i="0" baseline="0">
                <a:latin typeface="+mn-lt"/>
              </a:rPr>
              <a:t> slides</a:t>
            </a:r>
            <a:r>
              <a:rPr lang="en-US" sz="1300" b="0" i="0" baseline="0">
                <a:latin typeface="+mn-lt"/>
              </a:rPr>
              <a:t>.</a:t>
            </a:r>
          </a:p>
          <a:p>
            <a:pPr marL="0" lvl="2" indent="0" algn="l">
              <a:lnSpc>
                <a:spcPct val="100000"/>
              </a:lnSpc>
              <a:spcBef>
                <a:spcPts val="0"/>
              </a:spcBef>
              <a:spcAft>
                <a:spcPts val="300"/>
              </a:spcAft>
              <a:defRPr sz="1800" b="1">
                <a:latin typeface="Arial"/>
                <a:ea typeface="Arial"/>
                <a:cs typeface="Arial"/>
                <a:sym typeface="Arial"/>
              </a:defRPr>
            </a:pP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300" b="0" i="0" baseline="0">
                <a:latin typeface="+mn-lt"/>
              </a:rPr>
              <a:t>Samples when using color boxes:</a:t>
            </a:r>
            <a:br>
              <a:rPr sz="1300" b="0" i="0" baseline="0">
                <a:latin typeface="+mn-lt"/>
              </a:rPr>
            </a:br>
            <a:br>
              <a:rPr sz="1300" b="0" i="0" baseline="0">
                <a:latin typeface="+mn-lt"/>
              </a:rPr>
            </a:br>
            <a:r>
              <a:rPr lang="en-US" sz="1300" b="0" i="0" baseline="0">
                <a:latin typeface="+mn-lt"/>
              </a:rPr>
              <a:t>   </a:t>
            </a:r>
            <a:r>
              <a:rPr sz="1300" b="0" i="0" baseline="0">
                <a:latin typeface="+mn-lt"/>
              </a:rPr>
              <a:t>Black text should be used over light colors</a:t>
            </a: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		</a:t>
            </a:r>
            <a:endParaRPr lang="en-US" sz="1300" b="0" i="0" baseline="0">
              <a:solidFill>
                <a:srgbClr val="FFFFFF"/>
              </a:solidFill>
              <a:latin typeface="+mn-lt"/>
            </a:endParaRPr>
          </a:p>
          <a:p>
            <a:pPr marL="0" lvl="2" indent="0" algn="l">
              <a:lnSpc>
                <a:spcPct val="100000"/>
              </a:lnSpc>
              <a:spcBef>
                <a:spcPts val="0"/>
              </a:spcBef>
              <a:spcAft>
                <a:spcPts val="300"/>
              </a:spcAft>
              <a:defRPr sz="1800">
                <a:latin typeface="Arial"/>
                <a:ea typeface="Arial"/>
                <a:cs typeface="Arial"/>
                <a:sym typeface="Arial"/>
              </a:defRPr>
            </a:pPr>
            <a:r>
              <a:rPr lang="en-US" sz="1300" b="0" i="0" baseline="0">
                <a:solidFill>
                  <a:srgbClr val="FFFFFF"/>
                </a:solidFill>
                <a:latin typeface="+mn-lt"/>
              </a:rPr>
              <a:t>   </a:t>
            </a:r>
            <a:r>
              <a:rPr sz="1300" b="0" i="0" baseline="0">
                <a:solidFill>
                  <a:srgbClr val="FFFFFF"/>
                </a:solidFill>
                <a:latin typeface="+mn-lt"/>
              </a:rPr>
              <a:t>White text should be used over dark colors</a:t>
            </a:r>
          </a:p>
          <a:p>
            <a:pPr marL="0" lvl="2" indent="0" algn="l">
              <a:lnSpc>
                <a:spcPct val="100000"/>
              </a:lnSpc>
              <a:spcBef>
                <a:spcPts val="0"/>
              </a:spcBef>
              <a:spcAft>
                <a:spcPts val="300"/>
              </a:spcAft>
              <a:defRPr sz="1800" b="1">
                <a:latin typeface="Arial"/>
                <a:ea typeface="Arial"/>
                <a:cs typeface="Arial"/>
                <a:sym typeface="Arial"/>
              </a:defRPr>
            </a:pPr>
            <a:endParaRPr sz="1300">
              <a:solidFill>
                <a:srgbClr val="FFFFFF"/>
              </a:solidFill>
              <a:latin typeface="+mn-lt"/>
            </a:endParaRPr>
          </a:p>
          <a:p>
            <a:pPr marL="0" marR="0" lvl="2" indent="0" algn="l" defTabSz="914400" rtl="0" eaLnBrk="1" fontAlgn="auto" latinLnBrk="0" hangingPunct="1">
              <a:lnSpc>
                <a:spcPct val="100000"/>
              </a:lnSpc>
              <a:spcBef>
                <a:spcPts val="0"/>
              </a:spcBef>
              <a:spcAft>
                <a:spcPts val="300"/>
              </a:spcAft>
              <a:buClrTx/>
              <a:buSzTx/>
              <a:buFontTx/>
              <a:buNone/>
              <a:tabLst/>
              <a:defRPr sz="1800" b="1">
                <a:latin typeface="Arial"/>
                <a:ea typeface="Arial"/>
                <a:cs typeface="Arial"/>
                <a:sym typeface="Arial"/>
              </a:defRPr>
            </a:pPr>
            <a:r>
              <a:rPr sz="1200" baseline="0">
                <a:latin typeface="Arial" panose="020B0604020202020204" pitchFamily="34" charset="0"/>
              </a:rPr>
              <a:t>Header font and size: </a:t>
            </a:r>
            <a:r>
              <a:rPr lang="en-US" sz="1200" b="0">
                <a:latin typeface="+mn-lt"/>
              </a:rPr>
              <a:t>Arial</a:t>
            </a:r>
            <a:r>
              <a:rPr sz="1200" b="0">
                <a:latin typeface="+mn-lt"/>
              </a:rPr>
              <a:t>, </a:t>
            </a:r>
            <a:r>
              <a:rPr lang="en-US" sz="1200" b="0">
                <a:latin typeface="+mn-lt"/>
              </a:rPr>
              <a:t>Bold</a:t>
            </a:r>
            <a:r>
              <a:rPr sz="1200" b="0">
                <a:latin typeface="+mn-lt"/>
              </a:rPr>
              <a:t> (</a:t>
            </a:r>
            <a:r>
              <a:rPr lang="en-US" sz="1200" b="0">
                <a:latin typeface="+mn-lt"/>
              </a:rPr>
              <a:t>44</a:t>
            </a:r>
            <a:r>
              <a:rPr sz="1200" b="0">
                <a:latin typeface="+mn-lt"/>
              </a:rPr>
              <a:t>p</a:t>
            </a:r>
            <a:r>
              <a:rPr lang="en-US" sz="1200" b="0">
                <a:latin typeface="+mn-lt"/>
              </a:rPr>
              <a:t>t</a:t>
            </a:r>
            <a:r>
              <a:rPr sz="1200" b="0">
                <a:latin typeface="+mn-lt"/>
              </a:rPr>
              <a:t>)</a:t>
            </a:r>
            <a:br>
              <a:rPr lang="en-US" sz="1200" b="0">
                <a:latin typeface="+mn-lt"/>
              </a:rPr>
            </a:br>
            <a:r>
              <a:rPr lang="en-US" sz="1200" b="1">
                <a:solidFill>
                  <a:schemeClr val="tx2"/>
                </a:solidFill>
                <a:latin typeface="Arial" panose="020B0604020202020204" pitchFamily="34" charset="0"/>
                <a:cs typeface="Arial" panose="020B0604020202020204" pitchFamily="34" charset="0"/>
              </a:rPr>
              <a:t>Subhead font and size: </a:t>
            </a:r>
            <a:r>
              <a:rPr lang="en-US" sz="1200" b="0">
                <a:latin typeface="+mn-lt"/>
              </a:rPr>
              <a:t>Arial, Bold (26pt)</a:t>
            </a:r>
            <a:endParaRPr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0" i="1" baseline="0">
                <a:latin typeface="+mn-lt"/>
              </a:rPr>
              <a:t>Intro</a:t>
            </a:r>
            <a:r>
              <a:rPr sz="1200" b="0" i="1" baseline="0">
                <a:latin typeface="+mn-lt"/>
              </a:rPr>
              <a:t> font and size: </a:t>
            </a:r>
            <a:r>
              <a:rPr lang="en-US" sz="1200" b="0">
                <a:latin typeface="+mn-lt"/>
              </a:rPr>
              <a:t>Times New Roman</a:t>
            </a:r>
            <a:r>
              <a:rPr sz="1200" b="0">
                <a:latin typeface="+mn-lt"/>
              </a:rPr>
              <a:t>, </a:t>
            </a:r>
            <a:r>
              <a:rPr lang="en-US" sz="1200" b="0">
                <a:latin typeface="+mn-lt"/>
              </a:rPr>
              <a:t>Italic</a:t>
            </a:r>
            <a:r>
              <a:rPr sz="1200" b="0">
                <a:latin typeface="+mn-lt"/>
              </a:rPr>
              <a:t>, (</a:t>
            </a:r>
            <a:r>
              <a:rPr lang="en-US" sz="1200" b="0">
                <a:latin typeface="+mn-lt"/>
              </a:rPr>
              <a:t>28</a:t>
            </a:r>
            <a:r>
              <a:rPr sz="1200" b="0">
                <a:latin typeface="+mn-lt"/>
              </a:rPr>
              <a:t>pt)</a:t>
            </a:r>
          </a:p>
          <a:p>
            <a:pPr marL="0" lvl="2" indent="0" algn="l">
              <a:lnSpc>
                <a:spcPct val="100000"/>
              </a:lnSpc>
              <a:spcBef>
                <a:spcPts val="0"/>
              </a:spcBef>
              <a:spcAft>
                <a:spcPts val="300"/>
              </a:spcAft>
              <a:defRPr sz="1800" b="1">
                <a:latin typeface="Arial"/>
                <a:ea typeface="Arial"/>
                <a:cs typeface="Arial"/>
                <a:sym typeface="Arial"/>
              </a:defRPr>
            </a:pPr>
            <a:r>
              <a:rPr sz="1200" b="0" i="0" baseline="0">
                <a:latin typeface="+mn-lt"/>
              </a:rPr>
              <a:t>Body font and size: </a:t>
            </a:r>
            <a:r>
              <a:rPr lang="en-US" sz="1200" b="0">
                <a:latin typeface="+mn-lt"/>
              </a:rPr>
              <a:t>Times New Roman</a:t>
            </a:r>
            <a:r>
              <a:rPr sz="1200" b="0">
                <a:latin typeface="+mn-lt"/>
              </a:rPr>
              <a:t>, Regular (</a:t>
            </a:r>
            <a:r>
              <a:rPr lang="en-US" sz="1200" b="0">
                <a:latin typeface="+mn-lt"/>
              </a:rPr>
              <a:t>24</a:t>
            </a:r>
            <a:r>
              <a:rPr sz="1200" b="0">
                <a:latin typeface="+mn-lt"/>
              </a:rPr>
              <a:t>pt)</a:t>
            </a:r>
          </a:p>
        </p:txBody>
      </p:sp>
      <p:sp>
        <p:nvSpPr>
          <p:cNvPr id="3" name="Slide Number Placeholder 2">
            <a:extLst>
              <a:ext uri="{FF2B5EF4-FFF2-40B4-BE49-F238E27FC236}">
                <a16:creationId xmlns:a16="http://schemas.microsoft.com/office/drawing/2014/main" id="{2D8D7578-E123-0847-9ABA-C02CA93A4AA8}"/>
              </a:ext>
            </a:extLst>
          </p:cNvPr>
          <p:cNvSpPr>
            <a:spLocks noGrp="1"/>
          </p:cNvSpPr>
          <p:nvPr>
            <p:ph type="sldNum" sz="quarter" idx="10"/>
          </p:nvPr>
        </p:nvSpPr>
        <p:spPr/>
        <p:txBody>
          <a:bodyPr/>
          <a:lstStyle/>
          <a:p>
            <a:fld id="{E76B6642-1AA4-43CA-96DC-A93A92BF5D52}" type="slidenum">
              <a:rPr lang="en-US" smtClean="0"/>
              <a:pPr/>
              <a:t>‹#›</a:t>
            </a:fld>
            <a:endParaRPr lang="en-US"/>
          </a:p>
        </p:txBody>
      </p:sp>
      <p:sp>
        <p:nvSpPr>
          <p:cNvPr id="4" name="Title 1">
            <a:extLst>
              <a:ext uri="{FF2B5EF4-FFF2-40B4-BE49-F238E27FC236}">
                <a16:creationId xmlns:a16="http://schemas.microsoft.com/office/drawing/2014/main" id="{842E5474-77C9-CE49-9C40-9349674E7A60}"/>
              </a:ext>
            </a:extLst>
          </p:cNvPr>
          <p:cNvSpPr>
            <a:spLocks noGrp="1"/>
          </p:cNvSpPr>
          <p:nvPr>
            <p:ph type="title" hasCustomPrompt="1"/>
          </p:nvPr>
        </p:nvSpPr>
        <p:spPr>
          <a:xfrm>
            <a:off x="685800" y="731520"/>
            <a:ext cx="7772400" cy="483022"/>
          </a:xfrm>
        </p:spPr>
        <p:txBody>
          <a:bodyPr/>
          <a:lstStyle>
            <a:lvl1pPr>
              <a:defRPr/>
            </a:lvl1pPr>
          </a:lstStyle>
          <a:p>
            <a:r>
              <a:rPr lang="en-US"/>
              <a:t>Do’s and </a:t>
            </a:r>
            <a:r>
              <a:rPr lang="en-US" err="1"/>
              <a:t>Dont’s</a:t>
            </a:r>
            <a:endParaRPr lang="en-US"/>
          </a:p>
        </p:txBody>
      </p:sp>
      <p:sp>
        <p:nvSpPr>
          <p:cNvPr id="10" name="Tables and Charts…">
            <a:extLst>
              <a:ext uri="{FF2B5EF4-FFF2-40B4-BE49-F238E27FC236}">
                <a16:creationId xmlns:a16="http://schemas.microsoft.com/office/drawing/2014/main" id="{63031A05-03D8-C34B-9626-33555C306B90}"/>
              </a:ext>
            </a:extLst>
          </p:cNvPr>
          <p:cNvSpPr/>
          <p:nvPr userDrawn="1"/>
        </p:nvSpPr>
        <p:spPr>
          <a:xfrm>
            <a:off x="685801" y="4803679"/>
            <a:ext cx="3774338" cy="1045222"/>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Tables and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sz="1300" b="0" i="0">
                <a:latin typeface="+mn-lt"/>
              </a:rPr>
              <a:t>Create table and charts in PowerPoint or cut and paste your Excel data directly into PowerPoint:</a:t>
            </a:r>
          </a:p>
          <a:p>
            <a:pPr marL="91438" lvl="2" indent="-91438" algn="l">
              <a:lnSpc>
                <a:spcPct val="100000"/>
              </a:lnSpc>
              <a:spcBef>
                <a:spcPts val="0"/>
              </a:spcBef>
              <a:spcAft>
                <a:spcPts val="300"/>
              </a:spcAft>
              <a:buFont typeface="Arial" panose="020B0604020202020204" pitchFamily="34" charset="0"/>
              <a:buChar char="•"/>
              <a:defRPr sz="1800">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Do</a:t>
            </a:r>
            <a:r>
              <a:rPr sz="1300" b="0" i="0">
                <a:latin typeface="+mn-lt"/>
              </a:rPr>
              <a:t> </a:t>
            </a:r>
            <a:r>
              <a:rPr sz="1300" b="0" i="0" u="none">
                <a:latin typeface="+mn-lt"/>
              </a:rPr>
              <a:t>NOT</a:t>
            </a:r>
            <a:r>
              <a:rPr sz="1300" b="0" i="0">
                <a:latin typeface="+mn-lt"/>
              </a:rPr>
              <a:t> use 3D charts</a:t>
            </a:r>
          </a:p>
        </p:txBody>
      </p:sp>
      <p:sp>
        <p:nvSpPr>
          <p:cNvPr id="21" name="Content Placeholder 12">
            <a:extLst>
              <a:ext uri="{FF2B5EF4-FFF2-40B4-BE49-F238E27FC236}">
                <a16:creationId xmlns:a16="http://schemas.microsoft.com/office/drawing/2014/main" id="{03B0EF06-1926-9E41-A7EA-43EF9EE7778E}"/>
              </a:ext>
            </a:extLst>
          </p:cNvPr>
          <p:cNvSpPr>
            <a:spLocks noGrp="1"/>
          </p:cNvSpPr>
          <p:nvPr>
            <p:ph sz="quarter" idx="12" hasCustomPrompt="1"/>
          </p:nvPr>
        </p:nvSpPr>
        <p:spPr>
          <a:xfrm>
            <a:off x="685800" y="1334275"/>
            <a:ext cx="7772400" cy="483022"/>
          </a:xfrm>
        </p:spPr>
        <p:txBody>
          <a:bodyPr/>
          <a:lstStyle>
            <a:lvl1pPr marL="0" indent="0">
              <a:lnSpc>
                <a:spcPts val="2800"/>
              </a:lnSpc>
              <a:buNone/>
              <a:defRPr sz="2800" b="0" i="1" spc="-100" baseline="0">
                <a:solidFill>
                  <a:schemeClr val="tx1">
                    <a:lumMod val="50000"/>
                    <a:lumOff val="50000"/>
                  </a:schemeClr>
                </a:solidFill>
                <a:latin typeface="Arial" panose="020B0604020202020204" pitchFamily="34" charset="0"/>
                <a:cs typeface="Arial" panose="020B0604020202020204" pitchFamily="34" charset="0"/>
              </a:defRPr>
            </a:lvl1pPr>
            <a:lvl2pPr marL="502920" indent="0">
              <a:buNone/>
              <a:defRPr/>
            </a:lvl2pPr>
          </a:lstStyle>
          <a:p>
            <a:pPr lvl="0"/>
            <a:r>
              <a:rPr lang="en-US"/>
              <a:t>Reference Brand Guidelines</a:t>
            </a:r>
          </a:p>
        </p:txBody>
      </p:sp>
      <p:pic>
        <p:nvPicPr>
          <p:cNvPr id="22" name="Picture 21">
            <a:extLst>
              <a:ext uri="{FF2B5EF4-FFF2-40B4-BE49-F238E27FC236}">
                <a16:creationId xmlns:a16="http://schemas.microsoft.com/office/drawing/2014/main" id="{BAFBD4E5-F936-A04A-B74C-6A0F36E29E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24" name="Colors…">
            <a:extLst>
              <a:ext uri="{FF2B5EF4-FFF2-40B4-BE49-F238E27FC236}">
                <a16:creationId xmlns:a16="http://schemas.microsoft.com/office/drawing/2014/main" id="{4F666704-F63F-9340-A958-E14799FB57F9}"/>
              </a:ext>
            </a:extLst>
          </p:cNvPr>
          <p:cNvSpPr/>
          <p:nvPr userDrawn="1"/>
        </p:nvSpPr>
        <p:spPr>
          <a:xfrm>
            <a:off x="685801" y="2460460"/>
            <a:ext cx="3774338" cy="2223486"/>
          </a:xfrm>
          <a:prstGeom prst="rect">
            <a:avLst/>
          </a:prstGeom>
          <a:ln w="12700">
            <a:solidFill>
              <a:schemeClr val="tx2">
                <a:alpha val="46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80" tIns="182880" rIns="182880" bIns="182880" anchor="ctr"/>
          <a:lstStyle/>
          <a:p>
            <a:pPr marL="0" marR="0" lvl="2" indent="0" algn="l" defTabSz="340097" rtl="0" fontAlgn="auto" latinLnBrk="0" hangingPunct="0">
              <a:lnSpc>
                <a:spcPct val="9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Only use </a:t>
            </a:r>
            <a:r>
              <a:rPr kumimoji="0" lang="en-US" sz="1300" b="0" i="0" u="none" strike="noStrike" cap="none" spc="0" normalizeH="0" baseline="0">
                <a:ln>
                  <a:noFill/>
                </a:ln>
                <a:solidFill>
                  <a:srgbClr val="000000"/>
                </a:solidFill>
                <a:effectLst/>
                <a:uFillTx/>
                <a:latin typeface="+mn-lt"/>
                <a:cs typeface="Arial"/>
                <a:sym typeface="Helvetica Light"/>
              </a:rPr>
              <a:t>United Educators</a:t>
            </a:r>
            <a:r>
              <a:rPr kumimoji="0" sz="1300" b="0" i="0" u="none" strike="noStrike" cap="none" spc="0" normalizeH="0" baseline="0">
                <a:ln>
                  <a:noFill/>
                </a:ln>
                <a:solidFill>
                  <a:srgbClr val="000000"/>
                </a:solidFill>
                <a:effectLst/>
                <a:uFillTx/>
                <a:latin typeface="+mn-lt"/>
                <a:cs typeface="Arial"/>
                <a:sym typeface="Helvetica Light"/>
              </a:rPr>
              <a:t> brand colors:</a:t>
            </a:r>
            <a:endParaRPr kumimoji="0" lang="en-US" sz="13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5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Primary 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Secondary colors</a:t>
            </a:r>
            <a:br>
              <a:rPr kumimoji="0" sz="1300" b="0" i="0" u="none" strike="noStrike" cap="none" spc="0" normalizeH="0" baseline="0">
                <a:ln>
                  <a:noFill/>
                </a:ln>
                <a:solidFill>
                  <a:srgbClr val="000000"/>
                </a:solidFill>
                <a:effectLst/>
                <a:uFillTx/>
                <a:latin typeface="+mn-lt"/>
                <a:cs typeface="Arial"/>
                <a:sym typeface="Helvetica Light"/>
              </a:rPr>
            </a:br>
            <a:br>
              <a:rPr kumimoji="0" sz="1300" b="0" i="0" u="none" strike="noStrike" cap="none" spc="0" normalizeH="0" baseline="0">
                <a:ln>
                  <a:noFill/>
                </a:ln>
                <a:solidFill>
                  <a:srgbClr val="000000"/>
                </a:solidFill>
                <a:effectLst/>
                <a:uFillTx/>
                <a:latin typeface="+mn-lt"/>
                <a:cs typeface="Arial"/>
                <a:sym typeface="Helvetica Light"/>
              </a:rPr>
            </a:br>
            <a:endParaRPr kumimoji="0" sz="1300" b="0" i="0" u="none" strike="noStrike" cap="none" spc="0" normalizeH="0" baseline="0">
              <a:ln>
                <a:noFill/>
              </a:ln>
              <a:solidFill>
                <a:srgbClr val="000000"/>
              </a:solidFill>
              <a:effectLst/>
              <a:uFillTx/>
              <a:latin typeface="+mn-lt"/>
              <a:cs typeface="Arial"/>
              <a:sym typeface="Helvetica Light"/>
            </a:endParaRPr>
          </a:p>
        </p:txBody>
      </p:sp>
      <p:grpSp>
        <p:nvGrpSpPr>
          <p:cNvPr id="25" name="Group 24">
            <a:extLst>
              <a:ext uri="{FF2B5EF4-FFF2-40B4-BE49-F238E27FC236}">
                <a16:creationId xmlns:a16="http://schemas.microsoft.com/office/drawing/2014/main" id="{6E17BDF9-5B79-1443-B153-1B38AA5761C3}"/>
              </a:ext>
            </a:extLst>
          </p:cNvPr>
          <p:cNvGrpSpPr/>
          <p:nvPr userDrawn="1"/>
        </p:nvGrpSpPr>
        <p:grpSpPr>
          <a:xfrm>
            <a:off x="893429" y="3520600"/>
            <a:ext cx="1062608" cy="310544"/>
            <a:chOff x="802854" y="3568113"/>
            <a:chExt cx="469328" cy="137160"/>
          </a:xfrm>
        </p:grpSpPr>
        <p:sp>
          <p:nvSpPr>
            <p:cNvPr id="26" name="Oval 25">
              <a:extLst>
                <a:ext uri="{FF2B5EF4-FFF2-40B4-BE49-F238E27FC236}">
                  <a16:creationId xmlns:a16="http://schemas.microsoft.com/office/drawing/2014/main" id="{49BE3F48-5CB9-8F4B-B8DA-8E49798B75D9}"/>
                </a:ext>
              </a:extLst>
            </p:cNvPr>
            <p:cNvSpPr>
              <a:spLocks noChangeAspect="1"/>
            </p:cNvSpPr>
            <p:nvPr userDrawn="1"/>
          </p:nvSpPr>
          <p:spPr>
            <a:xfrm>
              <a:off x="802854" y="3568113"/>
              <a:ext cx="138086" cy="137160"/>
            </a:xfrm>
            <a:prstGeom prst="ellipse">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7" name="Oval 26">
              <a:extLst>
                <a:ext uri="{FF2B5EF4-FFF2-40B4-BE49-F238E27FC236}">
                  <a16:creationId xmlns:a16="http://schemas.microsoft.com/office/drawing/2014/main" id="{F340365A-F2C0-8747-ABC5-C9CC4112C051}"/>
                </a:ext>
              </a:extLst>
            </p:cNvPr>
            <p:cNvSpPr>
              <a:spLocks noChangeAspect="1"/>
            </p:cNvSpPr>
            <p:nvPr userDrawn="1"/>
          </p:nvSpPr>
          <p:spPr>
            <a:xfrm>
              <a:off x="968475" y="3568113"/>
              <a:ext cx="138086" cy="137160"/>
            </a:xfrm>
            <a:prstGeom prst="ellipse">
              <a:avLst/>
            </a:prstGeom>
            <a:solidFill>
              <a:schemeClr val="bg1"/>
            </a:solidFill>
            <a:ln w="3175"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8" name="Oval 27">
              <a:extLst>
                <a:ext uri="{FF2B5EF4-FFF2-40B4-BE49-F238E27FC236}">
                  <a16:creationId xmlns:a16="http://schemas.microsoft.com/office/drawing/2014/main" id="{3DE32160-D040-B445-B132-799CFFF88300}"/>
                </a:ext>
              </a:extLst>
            </p:cNvPr>
            <p:cNvSpPr>
              <a:spLocks noChangeAspect="1"/>
            </p:cNvSpPr>
            <p:nvPr userDrawn="1"/>
          </p:nvSpPr>
          <p:spPr>
            <a:xfrm>
              <a:off x="1134096" y="3568113"/>
              <a:ext cx="138086" cy="137160"/>
            </a:xfrm>
            <a:prstGeom prst="ellipse">
              <a:avLst/>
            </a:prstGeom>
            <a:solidFill>
              <a:schemeClr val="tx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36" name="TextBox 35">
            <a:extLst>
              <a:ext uri="{FF2B5EF4-FFF2-40B4-BE49-F238E27FC236}">
                <a16:creationId xmlns:a16="http://schemas.microsoft.com/office/drawing/2014/main" id="{985D3AEF-B558-0441-BF72-5A2634303BE3}"/>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grpSp>
        <p:nvGrpSpPr>
          <p:cNvPr id="23" name="Group 22">
            <a:extLst>
              <a:ext uri="{FF2B5EF4-FFF2-40B4-BE49-F238E27FC236}">
                <a16:creationId xmlns:a16="http://schemas.microsoft.com/office/drawing/2014/main" id="{1655A123-B7F3-0549-8FE7-4A1792683D7D}"/>
              </a:ext>
            </a:extLst>
          </p:cNvPr>
          <p:cNvGrpSpPr/>
          <p:nvPr userDrawn="1"/>
        </p:nvGrpSpPr>
        <p:grpSpPr>
          <a:xfrm>
            <a:off x="893429" y="4234049"/>
            <a:ext cx="2203631" cy="310544"/>
            <a:chOff x="1299717" y="3568113"/>
            <a:chExt cx="973290" cy="137160"/>
          </a:xfrm>
        </p:grpSpPr>
        <p:sp>
          <p:nvSpPr>
            <p:cNvPr id="39" name="Oval 38">
              <a:extLst>
                <a:ext uri="{FF2B5EF4-FFF2-40B4-BE49-F238E27FC236}">
                  <a16:creationId xmlns:a16="http://schemas.microsoft.com/office/drawing/2014/main" id="{D08C459C-FC06-2A46-A0EE-55A03B6C77A4}"/>
                </a:ext>
              </a:extLst>
            </p:cNvPr>
            <p:cNvSpPr>
              <a:spLocks noChangeAspect="1"/>
            </p:cNvSpPr>
            <p:nvPr userDrawn="1"/>
          </p:nvSpPr>
          <p:spPr>
            <a:xfrm>
              <a:off x="1299717" y="3568113"/>
              <a:ext cx="138086" cy="137160"/>
            </a:xfrm>
            <a:prstGeom prst="ellipse">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0" name="Oval 39">
              <a:extLst>
                <a:ext uri="{FF2B5EF4-FFF2-40B4-BE49-F238E27FC236}">
                  <a16:creationId xmlns:a16="http://schemas.microsoft.com/office/drawing/2014/main" id="{62ED3F2D-20AC-3543-BDA4-7F5AFA274C9A}"/>
                </a:ext>
              </a:extLst>
            </p:cNvPr>
            <p:cNvSpPr>
              <a:spLocks noChangeAspect="1"/>
            </p:cNvSpPr>
            <p:nvPr userDrawn="1"/>
          </p:nvSpPr>
          <p:spPr>
            <a:xfrm>
              <a:off x="1465338" y="3568113"/>
              <a:ext cx="138086" cy="137160"/>
            </a:xfrm>
            <a:prstGeom prst="ellipse">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1" name="Oval 40">
              <a:extLst>
                <a:ext uri="{FF2B5EF4-FFF2-40B4-BE49-F238E27FC236}">
                  <a16:creationId xmlns:a16="http://schemas.microsoft.com/office/drawing/2014/main" id="{65153780-98A4-104E-817F-500E7842DBDE}"/>
                </a:ext>
              </a:extLst>
            </p:cNvPr>
            <p:cNvSpPr>
              <a:spLocks noChangeAspect="1"/>
            </p:cNvSpPr>
            <p:nvPr userDrawn="1"/>
          </p:nvSpPr>
          <p:spPr>
            <a:xfrm>
              <a:off x="1630959" y="3568113"/>
              <a:ext cx="138086" cy="137160"/>
            </a:xfrm>
            <a:prstGeom prst="ellipse">
              <a:avLst/>
            </a:prstGeom>
            <a:solidFill>
              <a:schemeClr val="accent3"/>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2" name="Oval 41">
              <a:extLst>
                <a:ext uri="{FF2B5EF4-FFF2-40B4-BE49-F238E27FC236}">
                  <a16:creationId xmlns:a16="http://schemas.microsoft.com/office/drawing/2014/main" id="{8338B822-4C4C-0E47-933E-927D811F1313}"/>
                </a:ext>
              </a:extLst>
            </p:cNvPr>
            <p:cNvSpPr>
              <a:spLocks noChangeAspect="1"/>
            </p:cNvSpPr>
            <p:nvPr userDrawn="1"/>
          </p:nvSpPr>
          <p:spPr>
            <a:xfrm>
              <a:off x="1796580" y="3568113"/>
              <a:ext cx="138086" cy="137160"/>
            </a:xfrm>
            <a:prstGeom prst="ellipse">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3" name="Oval 42">
              <a:extLst>
                <a:ext uri="{FF2B5EF4-FFF2-40B4-BE49-F238E27FC236}">
                  <a16:creationId xmlns:a16="http://schemas.microsoft.com/office/drawing/2014/main" id="{C30F48B6-C7BA-0640-8C83-6BC8D80E23AF}"/>
                </a:ext>
              </a:extLst>
            </p:cNvPr>
            <p:cNvSpPr>
              <a:spLocks noChangeAspect="1"/>
            </p:cNvSpPr>
            <p:nvPr userDrawn="1"/>
          </p:nvSpPr>
          <p:spPr>
            <a:xfrm>
              <a:off x="1969300" y="3568113"/>
              <a:ext cx="138086" cy="137160"/>
            </a:xfrm>
            <a:prstGeom prst="ellipse">
              <a:avLst/>
            </a:prstGeom>
            <a:solidFill>
              <a:schemeClr val="accent5"/>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4" name="Oval 43">
              <a:extLst>
                <a:ext uri="{FF2B5EF4-FFF2-40B4-BE49-F238E27FC236}">
                  <a16:creationId xmlns:a16="http://schemas.microsoft.com/office/drawing/2014/main" id="{1A1DA93B-90EE-1348-A454-FD50D2529533}"/>
                </a:ext>
              </a:extLst>
            </p:cNvPr>
            <p:cNvSpPr>
              <a:spLocks noChangeAspect="1"/>
            </p:cNvSpPr>
            <p:nvPr userDrawn="1"/>
          </p:nvSpPr>
          <p:spPr>
            <a:xfrm>
              <a:off x="2134921" y="3568113"/>
              <a:ext cx="138086" cy="137160"/>
            </a:xfrm>
            <a:prstGeom prst="ellipse">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Tree>
    <p:extLst>
      <p:ext uri="{BB962C8B-B14F-4D97-AF65-F5344CB8AC3E}">
        <p14:creationId xmlns:p14="http://schemas.microsoft.com/office/powerpoint/2010/main" val="4050811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731520"/>
            <a:ext cx="7772400" cy="50800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85800" y="1463040"/>
            <a:ext cx="7772400" cy="44805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567928" y="6336792"/>
            <a:ext cx="457200" cy="365125"/>
          </a:xfrm>
          <a:prstGeom prst="rect">
            <a:avLst/>
          </a:prstGeom>
        </p:spPr>
        <p:txBody>
          <a:bodyPr vert="horz" lIns="91440" tIns="45720" rIns="91440" bIns="45720" rtlCol="0" anchor="ctr"/>
          <a:lstStyle>
            <a:lvl1pPr marL="0" indent="0" algn="ctr">
              <a:buClr>
                <a:schemeClr val="tx2"/>
              </a:buClr>
              <a:buFontTx/>
              <a:buNone/>
              <a:defRPr sz="1100" b="1" spc="150" baseline="0">
                <a:solidFill>
                  <a:schemeClr val="tx1"/>
                </a:solidFill>
                <a:latin typeface="Arial" panose="020B0604020202020204" pitchFamily="34" charset="0"/>
                <a:cs typeface="Arial" panose="020B0604020202020204" pitchFamily="34" charset="0"/>
              </a:defRPr>
            </a:lvl1pPr>
          </a:lstStyle>
          <a:p>
            <a:fld id="{E76B6642-1AA4-43CA-96DC-A93A92BF5D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84" r:id="rId2"/>
    <p:sldLayoutId id="2147483681" r:id="rId3"/>
    <p:sldLayoutId id="2147483674" r:id="rId4"/>
    <p:sldLayoutId id="2147483687" r:id="rId5"/>
    <p:sldLayoutId id="2147483653" r:id="rId6"/>
    <p:sldLayoutId id="2147483703" r:id="rId7"/>
    <p:sldLayoutId id="2147483663" r:id="rId8"/>
    <p:sldLayoutId id="2147483672" r:id="rId9"/>
    <p:sldLayoutId id="2147483676" r:id="rId10"/>
    <p:sldLayoutId id="2147483705" r:id="rId11"/>
    <p:sldLayoutId id="2147483677" r:id="rId12"/>
    <p:sldLayoutId id="2147483682" r:id="rId13"/>
    <p:sldLayoutId id="2147483683" r:id="rId14"/>
    <p:sldLayoutId id="2147483686" r:id="rId15"/>
    <p:sldLayoutId id="2147483707" r:id="rId16"/>
    <p:sldLayoutId id="2147483709" r:id="rId17"/>
  </p:sldLayoutIdLst>
  <p:hf hdr="0" dt="0"/>
  <p:txStyles>
    <p:titleStyle>
      <a:lvl1pPr algn="l" defTabSz="914400" rtl="0" eaLnBrk="1" fontAlgn="b" latinLnBrk="0" hangingPunct="1">
        <a:lnSpc>
          <a:spcPts val="3800"/>
        </a:lnSpc>
        <a:spcBef>
          <a:spcPct val="0"/>
        </a:spcBef>
        <a:buNone/>
        <a:defRPr sz="4000" b="1" i="0" kern="1200" spc="-150" baseline="0">
          <a:solidFill>
            <a:schemeClr val="tx1"/>
          </a:solidFill>
          <a:latin typeface="+mj-lt"/>
          <a:ea typeface="+mj-ea"/>
          <a:cs typeface="Arial" panose="020B0604020202020204" pitchFamily="34" charset="0"/>
        </a:defRPr>
      </a:lvl1pPr>
    </p:titleStyle>
    <p:bodyStyle>
      <a:lvl1pPr marL="228600" indent="-228600" algn="l" defTabSz="914400" rtl="0" eaLnBrk="1" fontAlgn="t" latinLnBrk="0" hangingPunct="1">
        <a:spcBef>
          <a:spcPct val="20000"/>
        </a:spcBef>
        <a:buClr>
          <a:schemeClr val="tx2"/>
        </a:buClr>
        <a:buSzPct val="100000"/>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1pPr>
      <a:lvl2pPr marL="6858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2pPr>
      <a:lvl3pPr marL="11430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3pPr>
      <a:lvl4pPr marL="16002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4pPr>
      <a:lvl5pPr marL="20574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731520"/>
            <a:ext cx="7772400" cy="53848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85800" y="1412240"/>
            <a:ext cx="7772400" cy="45313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567928" y="6336792"/>
            <a:ext cx="457200" cy="365125"/>
          </a:xfrm>
          <a:prstGeom prst="rect">
            <a:avLst/>
          </a:prstGeom>
        </p:spPr>
        <p:txBody>
          <a:bodyPr vert="horz" lIns="91440" tIns="45720" rIns="91440" bIns="45720" rtlCol="0" anchor="ctr"/>
          <a:lstStyle>
            <a:lvl1pPr marL="0" indent="0" algn="ctr">
              <a:buClr>
                <a:schemeClr val="tx2"/>
              </a:buClr>
              <a:buFontTx/>
              <a:buNone/>
              <a:defRPr sz="1100" b="1" spc="150" baseline="0">
                <a:solidFill>
                  <a:schemeClr val="tx1"/>
                </a:solidFill>
                <a:latin typeface="Arial" panose="020B0604020202020204" pitchFamily="34" charset="0"/>
                <a:cs typeface="Arial" panose="020B0604020202020204" pitchFamily="34" charset="0"/>
              </a:defRPr>
            </a:lvl1pPr>
          </a:lstStyle>
          <a:p>
            <a:fld id="{E76B6642-1AA4-43CA-96DC-A93A92BF5D52}" type="slidenum">
              <a:rPr lang="en-US" smtClean="0"/>
              <a:pPr/>
              <a:t>‹#›</a:t>
            </a:fld>
            <a:endParaRPr lang="en-US"/>
          </a:p>
        </p:txBody>
      </p:sp>
    </p:spTree>
    <p:extLst>
      <p:ext uri="{BB962C8B-B14F-4D97-AF65-F5344CB8AC3E}">
        <p14:creationId xmlns:p14="http://schemas.microsoft.com/office/powerpoint/2010/main" val="235243907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4" r:id="rId4"/>
    <p:sldLayoutId id="2147483695" r:id="rId5"/>
    <p:sldLayoutId id="2147483696" r:id="rId6"/>
    <p:sldLayoutId id="2147483704" r:id="rId7"/>
    <p:sldLayoutId id="2147483697" r:id="rId8"/>
    <p:sldLayoutId id="2147483698" r:id="rId9"/>
    <p:sldLayoutId id="2147483699" r:id="rId10"/>
    <p:sldLayoutId id="2147483706" r:id="rId11"/>
    <p:sldLayoutId id="2147483701" r:id="rId12"/>
    <p:sldLayoutId id="2147483702" r:id="rId13"/>
    <p:sldLayoutId id="2147483692" r:id="rId14"/>
    <p:sldLayoutId id="2147483693" r:id="rId15"/>
  </p:sldLayoutIdLst>
  <p:hf hdr="0" dt="0"/>
  <p:txStyles>
    <p:titleStyle>
      <a:lvl1pPr algn="l" defTabSz="914400" rtl="0" eaLnBrk="1" fontAlgn="b" latinLnBrk="0" hangingPunct="1">
        <a:lnSpc>
          <a:spcPts val="3800"/>
        </a:lnSpc>
        <a:spcBef>
          <a:spcPct val="0"/>
        </a:spcBef>
        <a:buNone/>
        <a:defRPr sz="4000" b="1" i="0" kern="1200" spc="-150" baseline="0">
          <a:solidFill>
            <a:schemeClr val="tx1"/>
          </a:solidFill>
          <a:latin typeface="+mj-lt"/>
          <a:ea typeface="+mj-ea"/>
          <a:cs typeface="Arial" panose="020B0604020202020204" pitchFamily="34" charset="0"/>
        </a:defRPr>
      </a:lvl1pPr>
    </p:titleStyle>
    <p:bodyStyle>
      <a:lvl1pPr marL="228600" indent="-228600" algn="l" defTabSz="914400" rtl="0" eaLnBrk="1" fontAlgn="t" latinLnBrk="0" hangingPunct="1">
        <a:spcBef>
          <a:spcPct val="20000"/>
        </a:spcBef>
        <a:buClr>
          <a:schemeClr val="tx2"/>
        </a:buClr>
        <a:buSzPct val="100000"/>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1pPr>
      <a:lvl2pPr marL="6858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2pPr>
      <a:lvl3pPr marL="11430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3pPr>
      <a:lvl4pPr marL="16002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4pPr>
      <a:lvl5pPr marL="20574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ekb.blackbelthelp.com/it/launch-checklist/"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8.jpeg"/><Relationship Id="rId5" Type="http://schemas.openxmlformats.org/officeDocument/2006/relationships/hyperlink" Target="https://uekb.blackbelthelp.com/kb/administrator_support/" TargetMode="External"/><Relationship Id="rId4" Type="http://schemas.openxmlformats.org/officeDocument/2006/relationships/hyperlink" Target="https://edurisk.co1.qualtrics.com/jfe/form/SV_6PvSDhtl1R8jm4J"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ue.org/search-results/browse-our-course-collection/?page=1&amp;sort=relevance"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hyperlink" Target="https://uekb.blackbelthelp.com/it/generating-a-self-registration-link-for-a-specific-course/" TargetMode="External"/><Relationship Id="rId7" Type="http://schemas.openxmlformats.org/officeDocument/2006/relationships/diagramQuickStyle" Target="../diagrams/quickStyle5.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uekb.blackbelthelp.com/it/generating-self-registration-links-2/" TargetMode="External"/><Relationship Id="rId9" Type="http://schemas.microsoft.com/office/2007/relationships/diagramDrawing" Target="../diagrams/drawing5.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hyperlink" Target="https://uekb.blackbelthelp.com/it/manually-creating-a-new-user-2/" TargetMode="External"/><Relationship Id="rId7" Type="http://schemas.openxmlformats.org/officeDocument/2006/relationships/diagramLayout" Target="../diagrams/layout6.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Data" Target="../diagrams/data6.xml"/><Relationship Id="rId5" Type="http://schemas.openxmlformats.org/officeDocument/2006/relationships/hyperlink" Target="https://edurisk.co1.qualtrics.com/jfe/form/SV_3dSmaEnV7oQX4ns" TargetMode="External"/><Relationship Id="rId10" Type="http://schemas.microsoft.com/office/2007/relationships/diagramDrawing" Target="../diagrams/drawing6.xml"/><Relationship Id="rId4" Type="http://schemas.openxmlformats.org/officeDocument/2006/relationships/hyperlink" Target="https://uekb.blackbelthelp.com/wp-content/uploads/2024/09/UE_BulkUploadTemplateSpring2025.xlsx" TargetMode="External"/><Relationship Id="rId9" Type="http://schemas.openxmlformats.org/officeDocument/2006/relationships/diagramColors" Target="../diagrams/colors6.xml"/></Relationships>
</file>

<file path=ppt/slides/_rels/slide14.xml.rels><?xml version="1.0" encoding="UTF-8" standalone="yes"?>
<Relationships xmlns="http://schemas.openxmlformats.org/package/2006/relationships"><Relationship Id="rId8" Type="http://schemas.openxmlformats.org/officeDocument/2006/relationships/hyperlink" Target="https://uekb.blackbelthelp.com/it/manually-creating-a-new-user-2/"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uekb.blackbelthelp.com/it/configuring-an-sftp-connection-for-reporting-and-user-creation/"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8" Type="http://schemas.openxmlformats.org/officeDocument/2006/relationships/hyperlink" Target="https://uekb.blackbelthelp.com/it/learning-plan-vs-course-enrollment-tool/"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hyperlink" Target="https://uekb.blackbelthelp.com/it/enrolling-users-in-courses-without-learning-plans/"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hyperlink" Target="https://uekb.blackbelthelp.com/it/archiving-past-completions-and-re-enrolling-learners-in-a-course/" TargetMode="External"/><Relationship Id="rId4" Type="http://schemas.openxmlformats.org/officeDocument/2006/relationships/diagramLayout" Target="../diagrams/layout10.xml"/><Relationship Id="rId9"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hyperlink" Target="https://uekb.blackbelthelp.com/it/automating-group-learning-plan-or-course-enrollment/"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hyperlink" Target="https://uekb.blackbelthelp.com/it/templates-and-sample-language/" TargetMode="Externa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10.svg"/><Relationship Id="rId4" Type="http://schemas.openxmlformats.org/officeDocument/2006/relationships/diagramLayout" Target="../diagrams/layout11.xml"/><Relationship Id="rId9"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uekb.blackbelthelp.com/it/email-notifications/"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0.sv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hyperlink" Target="https://uekb.blackbelthelp.com/it/email-notifications/"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mailto:launch@ue.org"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uekb.blackbelthelp.com/it/running-reports-and-viewing-learner-completion-data/" TargetMode="Externa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openxmlformats.org/officeDocument/2006/relationships/hyperlink" Target="https://uekb.blackbelthelp.com/it/accessing-course-reports/" TargetMode="External"/><Relationship Id="rId4" Type="http://schemas.openxmlformats.org/officeDocument/2006/relationships/diagramLayout" Target="../diagrams/layout12.xml"/><Relationship Id="rId9" Type="http://schemas.openxmlformats.org/officeDocument/2006/relationships/hyperlink" Target="https://uekb.blackbelthelp.com/it/viewing-archived-completion-data/"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uekb.blackbelthelp.com/it/running-reports-and-viewing-learner-completion-data/"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3.xml"/><Relationship Id="rId11" Type="http://schemas.openxmlformats.org/officeDocument/2006/relationships/hyperlink" Target="https://uekb.blackbelthelp.com/it/accessing-course-reports/" TargetMode="External"/><Relationship Id="rId5" Type="http://schemas.openxmlformats.org/officeDocument/2006/relationships/diagramQuickStyle" Target="../diagrams/quickStyle13.xml"/><Relationship Id="rId10" Type="http://schemas.openxmlformats.org/officeDocument/2006/relationships/hyperlink" Target="https://uekb.blackbelthelp.com/it/viewing-archived-completion-data/" TargetMode="External"/><Relationship Id="rId4" Type="http://schemas.openxmlformats.org/officeDocument/2006/relationships/diagramLayout" Target="../diagrams/layout13.xml"/><Relationship Id="rId9" Type="http://schemas.openxmlformats.org/officeDocument/2006/relationships/hyperlink" Target="https://uekb.blackbelthelp.com/it/creating-custom-reports-scheduling-reports/" TargetMode="Externa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hyperlink" Target="http://uekb.blackbelthelp.com/it/it-tip-sheet/" TargetMode="External"/><Relationship Id="rId7" Type="http://schemas.openxmlformats.org/officeDocument/2006/relationships/diagramLayout" Target="../diagrams/layout14.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Data" Target="../diagrams/data14.xml"/><Relationship Id="rId5" Type="http://schemas.openxmlformats.org/officeDocument/2006/relationships/hyperlink" Target="https://edurisk.co1.qualtrics.com/jfe/form/SV_6PvSDhtl1R8jm4J" TargetMode="External"/><Relationship Id="rId10" Type="http://schemas.microsoft.com/office/2007/relationships/diagramDrawing" Target="../diagrams/drawing14.xml"/><Relationship Id="rId4" Type="http://schemas.openxmlformats.org/officeDocument/2006/relationships/hyperlink" Target="https://uekb.blackbelthelp.com/kb/administrator_support/" TargetMode="External"/><Relationship Id="rId9" Type="http://schemas.openxmlformats.org/officeDocument/2006/relationships/diagramColors" Target="../diagrams/colors14.xml"/></Relationships>
</file>

<file path=ppt/slides/_rels/slide2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2">
            <a:extLst>
              <a:ext uri="{FF2B5EF4-FFF2-40B4-BE49-F238E27FC236}">
                <a16:creationId xmlns:a16="http://schemas.microsoft.com/office/drawing/2014/main" id="{73665C20-CCCD-CF49-BC57-1A56323636D0}"/>
              </a:ext>
            </a:extLst>
          </p:cNvPr>
          <p:cNvPicPr>
            <a:picLocks noChangeAspect="1"/>
          </p:cNvPicPr>
          <p:nvPr/>
        </p:nvPicPr>
        <p:blipFill>
          <a:blip r:embed="rId3">
            <a:extLst>
              <a:ext uri="{28A0092B-C50C-407E-A947-70E740481C1C}">
                <a14:useLocalDpi xmlns:a14="http://schemas.microsoft.com/office/drawing/2010/main" val="0"/>
              </a:ext>
            </a:extLst>
          </a:blip>
          <a:srcRect t="20875" b="7964"/>
          <a:stretch>
            <a:fillRect/>
          </a:stretch>
        </p:blipFill>
        <p:spPr>
          <a:xfrm>
            <a:off x="20" y="10"/>
            <a:ext cx="9143980" cy="4343391"/>
          </a:xfrm>
          <a:prstGeom prst="rect">
            <a:avLst/>
          </a:prstGeom>
          <a:noFill/>
        </p:spPr>
      </p:pic>
      <p:sp>
        <p:nvSpPr>
          <p:cNvPr id="5" name="Subtitle 4">
            <a:extLst>
              <a:ext uri="{FF2B5EF4-FFF2-40B4-BE49-F238E27FC236}">
                <a16:creationId xmlns:a16="http://schemas.microsoft.com/office/drawing/2014/main" id="{42B6729C-7731-224C-98CD-69CEBF8EB78B}"/>
              </a:ext>
            </a:extLst>
          </p:cNvPr>
          <p:cNvSpPr>
            <a:spLocks noGrp="1"/>
          </p:cNvSpPr>
          <p:nvPr>
            <p:ph type="subTitle" idx="1"/>
          </p:nvPr>
        </p:nvSpPr>
        <p:spPr>
          <a:xfrm>
            <a:off x="685800" y="5410199"/>
            <a:ext cx="7772400" cy="381001"/>
          </a:xfrm>
        </p:spPr>
        <p:txBody>
          <a:bodyPr>
            <a:normAutofit/>
          </a:bodyPr>
          <a:lstStyle/>
          <a:p>
            <a:pPr>
              <a:lnSpc>
                <a:spcPct val="90000"/>
              </a:lnSpc>
            </a:pPr>
            <a:r>
              <a:rPr lang="en-US" sz="2600"/>
              <a:t>Steps to Launch or Re-Launch Your Training</a:t>
            </a:r>
          </a:p>
        </p:txBody>
      </p:sp>
      <p:sp>
        <p:nvSpPr>
          <p:cNvPr id="12" name="Title 11">
            <a:extLst>
              <a:ext uri="{FF2B5EF4-FFF2-40B4-BE49-F238E27FC236}">
                <a16:creationId xmlns:a16="http://schemas.microsoft.com/office/drawing/2014/main" id="{8F7A03A8-E09A-B945-9D2C-F23A44705584}"/>
              </a:ext>
            </a:extLst>
          </p:cNvPr>
          <p:cNvSpPr>
            <a:spLocks noGrp="1"/>
          </p:cNvSpPr>
          <p:nvPr>
            <p:ph type="title"/>
          </p:nvPr>
        </p:nvSpPr>
        <p:spPr>
          <a:xfrm>
            <a:off x="685800" y="4648200"/>
            <a:ext cx="7772400" cy="731520"/>
          </a:xfrm>
        </p:spPr>
        <p:txBody>
          <a:bodyPr anchor="b">
            <a:normAutofit fontScale="90000"/>
          </a:bodyPr>
          <a:lstStyle/>
          <a:p>
            <a:r>
              <a:rPr lang="en-US"/>
              <a:t>Get Ready to Train in the New Semester</a:t>
            </a:r>
          </a:p>
        </p:txBody>
      </p:sp>
      <p:sp>
        <p:nvSpPr>
          <p:cNvPr id="4" name="Rectangle 3">
            <a:extLst>
              <a:ext uri="{FF2B5EF4-FFF2-40B4-BE49-F238E27FC236}">
                <a16:creationId xmlns:a16="http://schemas.microsoft.com/office/drawing/2014/main" id="{FD2587C7-FB06-4BD8-9529-1C74F0653C93}"/>
              </a:ext>
            </a:extLst>
          </p:cNvPr>
          <p:cNvSpPr/>
          <p:nvPr/>
        </p:nvSpPr>
        <p:spPr>
          <a:xfrm>
            <a:off x="4482913" y="3290500"/>
            <a:ext cx="227948" cy="300082"/>
          </a:xfrm>
          <a:prstGeom prst="rect">
            <a:avLst/>
          </a:prstGeom>
        </p:spPr>
        <p:txBody>
          <a:bodyPr wrap="none">
            <a:spAutoFit/>
          </a:bodyPr>
          <a:lstStyle/>
          <a:p>
            <a:pPr>
              <a:spcAft>
                <a:spcPts val="450"/>
              </a:spcAft>
            </a:pPr>
            <a:r>
              <a:rPr lang="en-US" sz="1350"/>
              <a:t> </a:t>
            </a:r>
          </a:p>
        </p:txBody>
      </p:sp>
      <p:sp>
        <p:nvSpPr>
          <p:cNvPr id="3" name="Picture Placeholder 2">
            <a:extLst>
              <a:ext uri="{FF2B5EF4-FFF2-40B4-BE49-F238E27FC236}">
                <a16:creationId xmlns:a16="http://schemas.microsoft.com/office/drawing/2014/main" id="{882805EE-32C6-0417-EA13-E3197EDCDBF4}"/>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884174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E9B78-44C9-D2E3-C517-61AE4B830EDD}"/>
              </a:ext>
            </a:extLst>
          </p:cNvPr>
          <p:cNvSpPr>
            <a:spLocks noGrp="1"/>
          </p:cNvSpPr>
          <p:nvPr>
            <p:ph type="title"/>
          </p:nvPr>
        </p:nvSpPr>
        <p:spPr>
          <a:xfrm>
            <a:off x="685800" y="731520"/>
            <a:ext cx="7772400" cy="508000"/>
          </a:xfrm>
        </p:spPr>
        <p:txBody>
          <a:bodyPr/>
          <a:lstStyle/>
          <a:p>
            <a:r>
              <a:rPr lang="en-US"/>
              <a:t>Agenda</a:t>
            </a:r>
          </a:p>
        </p:txBody>
      </p:sp>
      <p:sp>
        <p:nvSpPr>
          <p:cNvPr id="3" name="Content Placeholder 2">
            <a:extLst>
              <a:ext uri="{FF2B5EF4-FFF2-40B4-BE49-F238E27FC236}">
                <a16:creationId xmlns:a16="http://schemas.microsoft.com/office/drawing/2014/main" id="{14B03F18-4035-B43A-B225-DA5E31DF6ADD}"/>
              </a:ext>
            </a:extLst>
          </p:cNvPr>
          <p:cNvSpPr>
            <a:spLocks noGrp="1"/>
          </p:cNvSpPr>
          <p:nvPr>
            <p:ph sz="quarter" idx="12"/>
          </p:nvPr>
        </p:nvSpPr>
        <p:spPr>
          <a:xfrm>
            <a:off x="685800" y="1381760"/>
            <a:ext cx="3657600" cy="4561840"/>
          </a:xfrm>
        </p:spPr>
        <p:txBody>
          <a:bodyPr>
            <a:normAutofit/>
          </a:bodyPr>
          <a:lstStyle/>
          <a:p>
            <a:r>
              <a:rPr lang="en-US"/>
              <a:t>Introductions</a:t>
            </a:r>
          </a:p>
          <a:p>
            <a:r>
              <a:rPr lang="en-US"/>
              <a:t>The Training Launch Cycle</a:t>
            </a:r>
          </a:p>
          <a:p>
            <a:pPr lvl="1"/>
            <a:r>
              <a:rPr lang="en-US"/>
              <a:t>Defining</a:t>
            </a:r>
          </a:p>
          <a:p>
            <a:pPr lvl="1"/>
            <a:r>
              <a:rPr lang="en-US"/>
              <a:t>Creating</a:t>
            </a:r>
          </a:p>
          <a:p>
            <a:pPr lvl="1"/>
            <a:r>
              <a:rPr lang="en-US"/>
              <a:t>Enrolling</a:t>
            </a:r>
          </a:p>
          <a:p>
            <a:pPr lvl="1"/>
            <a:r>
              <a:rPr lang="en-US"/>
              <a:t>Communicating</a:t>
            </a:r>
          </a:p>
          <a:p>
            <a:pPr lvl="1"/>
            <a:r>
              <a:rPr lang="en-US"/>
              <a:t>Monitoring</a:t>
            </a:r>
          </a:p>
          <a:p>
            <a:r>
              <a:rPr lang="en-US"/>
              <a:t>Your Team</a:t>
            </a:r>
          </a:p>
          <a:p>
            <a:r>
              <a:rPr lang="en-US"/>
              <a:t>Q&amp;A</a:t>
            </a:r>
          </a:p>
        </p:txBody>
      </p:sp>
      <p:sp>
        <p:nvSpPr>
          <p:cNvPr id="24" name="Slide Number Placeholder 23">
            <a:extLst>
              <a:ext uri="{FF2B5EF4-FFF2-40B4-BE49-F238E27FC236}">
                <a16:creationId xmlns:a16="http://schemas.microsoft.com/office/drawing/2014/main" id="{4998F09E-4579-0AF5-92B2-5CD293AD4CAB}"/>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2</a:t>
            </a:fld>
            <a:endParaRPr lang="en-US"/>
          </a:p>
        </p:txBody>
      </p:sp>
      <p:sp>
        <p:nvSpPr>
          <p:cNvPr id="31" name="Content Placeholder 30">
            <a:extLst>
              <a:ext uri="{FF2B5EF4-FFF2-40B4-BE49-F238E27FC236}">
                <a16:creationId xmlns:a16="http://schemas.microsoft.com/office/drawing/2014/main" id="{122D4CFD-AD93-47FA-F33C-00501EDB98E8}"/>
              </a:ext>
            </a:extLst>
          </p:cNvPr>
          <p:cNvSpPr>
            <a:spLocks noGrp="1"/>
          </p:cNvSpPr>
          <p:nvPr>
            <p:ph sz="quarter" idx="19"/>
          </p:nvPr>
        </p:nvSpPr>
        <p:spPr/>
        <p:txBody>
          <a:bodyPr/>
          <a:lstStyle/>
          <a:p>
            <a:r>
              <a:rPr lang="en-US"/>
              <a:t>Fall 2025 Training Kickoff</a:t>
            </a:r>
          </a:p>
        </p:txBody>
      </p:sp>
      <p:sp>
        <p:nvSpPr>
          <p:cNvPr id="6" name="Rectangle 5">
            <a:extLst>
              <a:ext uri="{FF2B5EF4-FFF2-40B4-BE49-F238E27FC236}">
                <a16:creationId xmlns:a16="http://schemas.microsoft.com/office/drawing/2014/main" id="{88FB8C1E-E23E-5B31-FE3E-2DD01F87D6BA}"/>
              </a:ext>
            </a:extLst>
          </p:cNvPr>
          <p:cNvSpPr/>
          <p:nvPr/>
        </p:nvSpPr>
        <p:spPr>
          <a:xfrm>
            <a:off x="3374898" y="6189770"/>
            <a:ext cx="5650230" cy="520613"/>
          </a:xfrm>
          <a:prstGeom prst="rect">
            <a:avLst/>
          </a:prstGeom>
          <a:solidFill>
            <a:schemeClr val="tx2"/>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Launch Checklist </a:t>
            </a:r>
            <a:r>
              <a:rPr lang="en-US" sz="1350">
                <a:solidFill>
                  <a:schemeClr val="bg1"/>
                </a:solidFill>
              </a:rPr>
              <a:t>| </a:t>
            </a:r>
            <a:r>
              <a:rPr lang="en-US" sz="1350">
                <a:solidFill>
                  <a:schemeClr val="bg1"/>
                </a:solidFill>
                <a:hlinkClick r:id="rId4">
                  <a:extLst>
                    <a:ext uri="{A12FA001-AC4F-418D-AE19-62706E023703}">
                      <ahyp:hlinkClr xmlns:ahyp="http://schemas.microsoft.com/office/drawing/2018/hyperlinkcolor" val="tx"/>
                    </a:ext>
                  </a:extLst>
                </a:hlinkClick>
              </a:rPr>
              <a:t>Add/Remove a TA Form</a:t>
            </a:r>
            <a:r>
              <a:rPr lang="en-US" sz="1350">
                <a:solidFill>
                  <a:schemeClr val="bg1"/>
                </a:solidFill>
              </a:rPr>
              <a:t> | </a:t>
            </a:r>
            <a:r>
              <a:rPr lang="en-US" sz="1350">
                <a:solidFill>
                  <a:schemeClr val="bg1"/>
                </a:solidFill>
                <a:hlinkClick r:id="rId5">
                  <a:extLst>
                    <a:ext uri="{A12FA001-AC4F-418D-AE19-62706E023703}">
                      <ahyp:hlinkClr xmlns:ahyp="http://schemas.microsoft.com/office/drawing/2018/hyperlinkcolor" val="tx"/>
                    </a:ext>
                  </a:extLst>
                </a:hlinkClick>
              </a:rPr>
              <a:t>Admin Guides</a:t>
            </a:r>
            <a:endParaRPr lang="en-US" sz="1350">
              <a:solidFill>
                <a:schemeClr val="bg1"/>
              </a:solidFill>
            </a:endParaRPr>
          </a:p>
        </p:txBody>
      </p:sp>
      <p:pic>
        <p:nvPicPr>
          <p:cNvPr id="12" name="Picture 11" descr="A close-up of a sign&#10;&#10;AI-generated content may be incorrect.">
            <a:extLst>
              <a:ext uri="{FF2B5EF4-FFF2-40B4-BE49-F238E27FC236}">
                <a16:creationId xmlns:a16="http://schemas.microsoft.com/office/drawing/2014/main" id="{B1DFE415-85FC-67D7-EAFB-05C210B6EC7F}"/>
              </a:ext>
            </a:extLst>
          </p:cNvPr>
          <p:cNvPicPr>
            <a:picLocks noChangeAspect="1"/>
          </p:cNvPicPr>
          <p:nvPr/>
        </p:nvPicPr>
        <p:blipFill>
          <a:blip r:embed="rId6">
            <a:extLst>
              <a:ext uri="{28A0092B-C50C-407E-A947-70E740481C1C}">
                <a14:useLocalDpi xmlns:a14="http://schemas.microsoft.com/office/drawing/2010/main" val="0"/>
              </a:ext>
            </a:extLst>
          </a:blip>
          <a:srcRect l="24297" t="-102" r="52110"/>
          <a:stretch>
            <a:fillRect/>
          </a:stretch>
        </p:blipFill>
        <p:spPr>
          <a:xfrm>
            <a:off x="4970404" y="1380872"/>
            <a:ext cx="3706109" cy="2893219"/>
          </a:xfrm>
          <a:prstGeom prst="rect">
            <a:avLst/>
          </a:prstGeom>
        </p:spPr>
      </p:pic>
    </p:spTree>
    <p:extLst>
      <p:ext uri="{BB962C8B-B14F-4D97-AF65-F5344CB8AC3E}">
        <p14:creationId xmlns:p14="http://schemas.microsoft.com/office/powerpoint/2010/main" val="4185456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BEE86F-5920-B0C8-D802-41D07E4CFEA6}"/>
              </a:ext>
            </a:extLst>
          </p:cNvPr>
          <p:cNvSpPr/>
          <p:nvPr/>
        </p:nvSpPr>
        <p:spPr>
          <a:xfrm>
            <a:off x="3347085" y="2235498"/>
            <a:ext cx="2852928" cy="20601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b"/>
          <a:lstStyle/>
          <a:p>
            <a:pPr algn="ctr"/>
            <a:r>
              <a:rPr lang="en-US"/>
              <a:t>The orange pop-up boxes will highlight key takeaways and common mistakes.</a:t>
            </a:r>
          </a:p>
          <a:p>
            <a:pPr algn="ctr"/>
            <a:endParaRPr lang="en-US"/>
          </a:p>
        </p:txBody>
      </p:sp>
      <p:sp>
        <p:nvSpPr>
          <p:cNvPr id="2" name="Title 1">
            <a:extLst>
              <a:ext uri="{FF2B5EF4-FFF2-40B4-BE49-F238E27FC236}">
                <a16:creationId xmlns:a16="http://schemas.microsoft.com/office/drawing/2014/main" id="{3A5E1D22-7A17-4C41-3BB0-271605916A6A}"/>
              </a:ext>
            </a:extLst>
          </p:cNvPr>
          <p:cNvSpPr>
            <a:spLocks noGrp="1"/>
          </p:cNvSpPr>
          <p:nvPr>
            <p:ph type="title"/>
          </p:nvPr>
        </p:nvSpPr>
        <p:spPr/>
        <p:txBody>
          <a:bodyPr/>
          <a:lstStyle/>
          <a:p>
            <a:r>
              <a:rPr lang="en-US"/>
              <a:t>Parts of the Slide</a:t>
            </a:r>
          </a:p>
        </p:txBody>
      </p:sp>
      <p:pic>
        <p:nvPicPr>
          <p:cNvPr id="11" name="Content Placeholder 10" descr="Alarm Ringing with solid fill">
            <a:extLst>
              <a:ext uri="{FF2B5EF4-FFF2-40B4-BE49-F238E27FC236}">
                <a16:creationId xmlns:a16="http://schemas.microsoft.com/office/drawing/2014/main" id="{1F6ABCF8-D324-170F-2715-C203D3971B34}"/>
              </a:ext>
            </a:extLst>
          </p:cNvPr>
          <p:cNvPicPr>
            <a:picLocks noGrp="1" noChangeAspect="1"/>
          </p:cNvPicPr>
          <p:nvPr>
            <p:ph sz="quarter" idx="12"/>
          </p:nvPr>
        </p:nvPicPr>
        <p:blipFill>
          <a:blip r:embed="rId2">
            <a:extLst>
              <a:ext uri="{96DAC541-7B7A-43D3-8B79-37D633B846F1}">
                <asvg:svgBlip xmlns:asvg="http://schemas.microsoft.com/office/drawing/2016/SVG/main" r:embed="rId3"/>
              </a:ext>
            </a:extLst>
          </a:blip>
          <a:stretch>
            <a:fillRect/>
          </a:stretch>
        </p:blipFill>
        <p:spPr>
          <a:xfrm>
            <a:off x="4316349" y="2274106"/>
            <a:ext cx="914400" cy="914400"/>
          </a:xfrm>
        </p:spPr>
      </p:pic>
      <p:sp>
        <p:nvSpPr>
          <p:cNvPr id="5" name="Slide Number Placeholder 4">
            <a:extLst>
              <a:ext uri="{FF2B5EF4-FFF2-40B4-BE49-F238E27FC236}">
                <a16:creationId xmlns:a16="http://schemas.microsoft.com/office/drawing/2014/main" id="{8D4F4A97-2413-B5DA-7B1A-8053B8A019C8}"/>
              </a:ext>
            </a:extLst>
          </p:cNvPr>
          <p:cNvSpPr>
            <a:spLocks noGrp="1"/>
          </p:cNvSpPr>
          <p:nvPr>
            <p:ph type="sldNum" sz="quarter" idx="18"/>
          </p:nvPr>
        </p:nvSpPr>
        <p:spPr/>
        <p:txBody>
          <a:bodyPr/>
          <a:lstStyle/>
          <a:p>
            <a:fld id="{E76B6642-1AA4-43CA-96DC-A93A92BF5D52}" type="slidenum">
              <a:rPr lang="en-US" smtClean="0"/>
              <a:pPr/>
              <a:t>3</a:t>
            </a:fld>
            <a:endParaRPr lang="en-US"/>
          </a:p>
        </p:txBody>
      </p:sp>
      <p:sp>
        <p:nvSpPr>
          <p:cNvPr id="6" name="Content Placeholder 5">
            <a:extLst>
              <a:ext uri="{FF2B5EF4-FFF2-40B4-BE49-F238E27FC236}">
                <a16:creationId xmlns:a16="http://schemas.microsoft.com/office/drawing/2014/main" id="{8FA9EF37-89E0-707A-2FE3-B194CB0E16BF}"/>
              </a:ext>
            </a:extLst>
          </p:cNvPr>
          <p:cNvSpPr>
            <a:spLocks noGrp="1"/>
          </p:cNvSpPr>
          <p:nvPr>
            <p:ph sz="quarter" idx="19"/>
          </p:nvPr>
        </p:nvSpPr>
        <p:spPr/>
        <p:txBody>
          <a:bodyPr/>
          <a:lstStyle/>
          <a:p>
            <a:endParaRPr lang="en-US"/>
          </a:p>
        </p:txBody>
      </p:sp>
      <p:sp>
        <p:nvSpPr>
          <p:cNvPr id="9" name="Rectangle 8">
            <a:extLst>
              <a:ext uri="{FF2B5EF4-FFF2-40B4-BE49-F238E27FC236}">
                <a16:creationId xmlns:a16="http://schemas.microsoft.com/office/drawing/2014/main" id="{63131F51-2B51-300A-0F6B-C95BB57F98F5}"/>
              </a:ext>
            </a:extLst>
          </p:cNvPr>
          <p:cNvSpPr/>
          <p:nvPr/>
        </p:nvSpPr>
        <p:spPr>
          <a:xfrm>
            <a:off x="3374898" y="6189770"/>
            <a:ext cx="5650230" cy="520613"/>
          </a:xfrm>
          <a:prstGeom prst="rect">
            <a:avLst/>
          </a:prstGeom>
          <a:solidFill>
            <a:schemeClr val="tx2"/>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350"/>
              <a:t>The boxes in the bottom-right corner will contain useful links to guides and resources throughout the presentation.</a:t>
            </a:r>
          </a:p>
        </p:txBody>
      </p:sp>
      <p:sp>
        <p:nvSpPr>
          <p:cNvPr id="10" name="Arrow: Down 9">
            <a:extLst>
              <a:ext uri="{FF2B5EF4-FFF2-40B4-BE49-F238E27FC236}">
                <a16:creationId xmlns:a16="http://schemas.microsoft.com/office/drawing/2014/main" id="{008316D2-FF40-2320-C9DD-1171088C8091}"/>
              </a:ext>
            </a:extLst>
          </p:cNvPr>
          <p:cNvSpPr/>
          <p:nvPr/>
        </p:nvSpPr>
        <p:spPr>
          <a:xfrm>
            <a:off x="7291959" y="3913273"/>
            <a:ext cx="1051560" cy="21945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513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959370-5D5F-C2D5-9CAC-FFA8BF3A166B}"/>
              </a:ext>
            </a:extLst>
          </p:cNvPr>
          <p:cNvSpPr>
            <a:spLocks noGrp="1"/>
          </p:cNvSpPr>
          <p:nvPr>
            <p:ph type="title"/>
          </p:nvPr>
        </p:nvSpPr>
        <p:spPr>
          <a:xfrm>
            <a:off x="685800" y="731520"/>
            <a:ext cx="7772400" cy="508000"/>
          </a:xfrm>
        </p:spPr>
        <p:txBody>
          <a:bodyPr>
            <a:normAutofit/>
          </a:bodyPr>
          <a:lstStyle/>
          <a:p>
            <a:r>
              <a:rPr lang="en-US"/>
              <a:t>Learning Enablement Team</a:t>
            </a:r>
          </a:p>
        </p:txBody>
      </p:sp>
      <p:graphicFrame>
        <p:nvGraphicFramePr>
          <p:cNvPr id="21" name="Content Placeholder 14">
            <a:extLst>
              <a:ext uri="{FF2B5EF4-FFF2-40B4-BE49-F238E27FC236}">
                <a16:creationId xmlns:a16="http://schemas.microsoft.com/office/drawing/2014/main" id="{B1E045B4-17EF-E797-0E72-6C55FBD27609}"/>
              </a:ext>
            </a:extLst>
          </p:cNvPr>
          <p:cNvGraphicFramePr>
            <a:graphicFrameLocks noGrp="1"/>
          </p:cNvGraphicFramePr>
          <p:nvPr>
            <p:ph sz="quarter" idx="12"/>
            <p:extLst>
              <p:ext uri="{D42A27DB-BD31-4B8C-83A1-F6EECF244321}">
                <p14:modId xmlns:p14="http://schemas.microsoft.com/office/powerpoint/2010/main" val="1109746562"/>
              </p:ext>
            </p:extLst>
          </p:nvPr>
        </p:nvGraphicFramePr>
        <p:xfrm>
          <a:off x="685800" y="1354138"/>
          <a:ext cx="7772400" cy="4589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6991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6">
            <a:extLst>
              <a:ext uri="{FF2B5EF4-FFF2-40B4-BE49-F238E27FC236}">
                <a16:creationId xmlns:a16="http://schemas.microsoft.com/office/drawing/2014/main" id="{E8FDD971-ED26-BA9B-40B6-559A5F14BA38}"/>
              </a:ext>
            </a:extLst>
          </p:cNvPr>
          <p:cNvSpPr>
            <a:spLocks noGrp="1"/>
          </p:cNvSpPr>
          <p:nvPr>
            <p:ph sz="quarter" idx="12"/>
          </p:nvPr>
        </p:nvSpPr>
        <p:spPr>
          <a:xfrm>
            <a:off x="685798" y="1353717"/>
            <a:ext cx="6889377" cy="4589883"/>
          </a:xfrm>
        </p:spPr>
        <p:txBody>
          <a:bodyPr>
            <a:normAutofit/>
          </a:bodyPr>
          <a:lstStyle/>
          <a:p>
            <a:r>
              <a:rPr lang="en-US"/>
              <a:t>No additional cost for members with eligible policies</a:t>
            </a:r>
          </a:p>
          <a:p>
            <a:pPr lvl="1"/>
            <a:r>
              <a:rPr lang="en-US"/>
              <a:t>Part of Risk Management value-add</a:t>
            </a:r>
          </a:p>
          <a:p>
            <a:r>
              <a:rPr lang="en-US"/>
              <a:t>UE Learning Portal runs on a Learning Management System (LMS)</a:t>
            </a:r>
          </a:p>
          <a:p>
            <a:pPr lvl="1"/>
            <a:r>
              <a:rPr lang="en-US"/>
              <a:t>Current platform, </a:t>
            </a:r>
            <a:r>
              <a:rPr lang="en-US" err="1"/>
              <a:t>Docebo</a:t>
            </a:r>
            <a:r>
              <a:rPr lang="en-US"/>
              <a:t>, in use since 2024</a:t>
            </a:r>
          </a:p>
          <a:p>
            <a:r>
              <a:rPr lang="en-US"/>
              <a:t>Over 70 courses</a:t>
            </a:r>
          </a:p>
          <a:p>
            <a:pPr lvl="1"/>
            <a:r>
              <a:rPr lang="en-US"/>
              <a:t>Course pipeline based on top areas of risk and member requests</a:t>
            </a:r>
          </a:p>
          <a:p>
            <a:r>
              <a:rPr lang="en-US"/>
              <a:t>Can be used with your employees, students, volunteers, and contractors.</a:t>
            </a:r>
          </a:p>
        </p:txBody>
      </p:sp>
      <p:sp>
        <p:nvSpPr>
          <p:cNvPr id="3" name="Title 2">
            <a:extLst>
              <a:ext uri="{FF2B5EF4-FFF2-40B4-BE49-F238E27FC236}">
                <a16:creationId xmlns:a16="http://schemas.microsoft.com/office/drawing/2014/main" id="{9C5E73CE-8A16-1946-A2C2-9622062C6665}"/>
              </a:ext>
            </a:extLst>
          </p:cNvPr>
          <p:cNvSpPr>
            <a:spLocks noGrp="1"/>
          </p:cNvSpPr>
          <p:nvPr>
            <p:ph type="title"/>
          </p:nvPr>
        </p:nvSpPr>
        <p:spPr>
          <a:xfrm>
            <a:off x="557784" y="658368"/>
            <a:ext cx="8028432" cy="690880"/>
          </a:xfrm>
        </p:spPr>
        <p:txBody>
          <a:bodyPr anchor="t">
            <a:normAutofit/>
          </a:bodyPr>
          <a:lstStyle/>
          <a:p>
            <a:r>
              <a:rPr lang="en-US"/>
              <a:t>Online Training at United Educators</a:t>
            </a:r>
          </a:p>
        </p:txBody>
      </p:sp>
    </p:spTree>
    <p:extLst>
      <p:ext uri="{BB962C8B-B14F-4D97-AF65-F5344CB8AC3E}">
        <p14:creationId xmlns:p14="http://schemas.microsoft.com/office/powerpoint/2010/main" val="238391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4E954E-EAF9-3A89-7CCD-68C7CF6F6225}"/>
              </a:ext>
            </a:extLst>
          </p:cNvPr>
          <p:cNvSpPr>
            <a:spLocks noGrp="1"/>
          </p:cNvSpPr>
          <p:nvPr>
            <p:ph sz="quarter" idx="12"/>
          </p:nvPr>
        </p:nvSpPr>
        <p:spPr/>
        <p:txBody>
          <a:bodyPr numCol="2">
            <a:normAutofit fontScale="70000" lnSpcReduction="20000"/>
          </a:bodyPr>
          <a:lstStyle/>
          <a:p>
            <a:r>
              <a:rPr lang="en-US"/>
              <a:t>Discrimination Prevention</a:t>
            </a:r>
          </a:p>
          <a:p>
            <a:pPr lvl="1"/>
            <a:r>
              <a:rPr lang="en-US"/>
              <a:t>Age Based Discrimination</a:t>
            </a:r>
          </a:p>
          <a:p>
            <a:pPr lvl="1"/>
            <a:r>
              <a:rPr lang="en-US"/>
              <a:t>National Origin &amp; Race Discrimination</a:t>
            </a:r>
          </a:p>
          <a:p>
            <a:r>
              <a:rPr lang="en-US"/>
              <a:t>Athletics</a:t>
            </a:r>
          </a:p>
          <a:p>
            <a:pPr lvl="1"/>
            <a:r>
              <a:rPr lang="en-US"/>
              <a:t>Hazing</a:t>
            </a:r>
          </a:p>
          <a:p>
            <a:pPr lvl="1"/>
            <a:r>
              <a:rPr lang="en-US"/>
              <a:t>Concussion Awareness</a:t>
            </a:r>
          </a:p>
          <a:p>
            <a:pPr lvl="1"/>
            <a:r>
              <a:rPr lang="en-US"/>
              <a:t>Heat Illness</a:t>
            </a:r>
          </a:p>
          <a:p>
            <a:r>
              <a:rPr lang="en-US"/>
              <a:t>Compliance</a:t>
            </a:r>
          </a:p>
          <a:p>
            <a:pPr lvl="1"/>
            <a:r>
              <a:rPr lang="en-US"/>
              <a:t>HIPAA</a:t>
            </a:r>
          </a:p>
          <a:p>
            <a:pPr lvl="1"/>
            <a:r>
              <a:rPr lang="en-US"/>
              <a:t>FERPA</a:t>
            </a:r>
          </a:p>
          <a:p>
            <a:pPr lvl="1"/>
            <a:r>
              <a:rPr lang="en-US"/>
              <a:t>Protecting Payment Card Information</a:t>
            </a:r>
          </a:p>
          <a:p>
            <a:pPr lvl="1"/>
            <a:r>
              <a:rPr lang="en-US"/>
              <a:t>Clery Act</a:t>
            </a:r>
          </a:p>
          <a:p>
            <a:r>
              <a:rPr lang="en-US"/>
              <a:t>Crisis Management</a:t>
            </a:r>
          </a:p>
          <a:p>
            <a:pPr lvl="1"/>
            <a:r>
              <a:rPr lang="en-US"/>
              <a:t>Crisis Response</a:t>
            </a:r>
          </a:p>
          <a:p>
            <a:pPr lvl="1"/>
            <a:r>
              <a:rPr lang="en-US"/>
              <a:t>Campus Violence Prevention</a:t>
            </a:r>
          </a:p>
          <a:p>
            <a:r>
              <a:rPr lang="en-US"/>
              <a:t>Data Security</a:t>
            </a:r>
          </a:p>
          <a:p>
            <a:r>
              <a:rPr lang="en-US"/>
              <a:t>Diversity, Inclusion, and Accessibility</a:t>
            </a:r>
          </a:p>
          <a:p>
            <a:r>
              <a:rPr lang="en-US"/>
              <a:t>Health and Well-Being</a:t>
            </a:r>
          </a:p>
          <a:p>
            <a:pPr lvl="1"/>
            <a:r>
              <a:rPr lang="en-US"/>
              <a:t>Drugs &amp; Alcohol</a:t>
            </a:r>
          </a:p>
          <a:p>
            <a:pPr lvl="1"/>
            <a:r>
              <a:rPr lang="en-US"/>
              <a:t>Bloodborne Pathogens</a:t>
            </a:r>
          </a:p>
          <a:p>
            <a:pPr lvl="1"/>
            <a:r>
              <a:rPr lang="en-US"/>
              <a:t>EpiPen</a:t>
            </a:r>
          </a:p>
          <a:p>
            <a:pPr lvl="1"/>
            <a:r>
              <a:rPr lang="en-US"/>
              <a:t>Mental Health</a:t>
            </a:r>
          </a:p>
          <a:p>
            <a:pPr lvl="1"/>
            <a:r>
              <a:rPr lang="en-US"/>
              <a:t>Bullying</a:t>
            </a:r>
          </a:p>
          <a:p>
            <a:r>
              <a:rPr lang="en-US"/>
              <a:t>Slips, Trips, and Falls</a:t>
            </a:r>
          </a:p>
          <a:p>
            <a:r>
              <a:rPr lang="en-US"/>
              <a:t>Sexual Assault Misconduct</a:t>
            </a:r>
          </a:p>
          <a:p>
            <a:pPr lvl="1"/>
            <a:r>
              <a:rPr lang="en-US"/>
              <a:t>Protecting Minors</a:t>
            </a:r>
          </a:p>
          <a:p>
            <a:pPr lvl="1"/>
            <a:r>
              <a:rPr lang="en-US"/>
              <a:t>Title IX </a:t>
            </a:r>
          </a:p>
          <a:p>
            <a:pPr lvl="1"/>
            <a:r>
              <a:rPr lang="en-US"/>
              <a:t>Study Away</a:t>
            </a:r>
          </a:p>
          <a:p>
            <a:r>
              <a:rPr lang="en-US"/>
              <a:t>Transportation Safety</a:t>
            </a:r>
          </a:p>
          <a:p>
            <a:pPr lvl="1"/>
            <a:r>
              <a:rPr lang="en-US"/>
              <a:t>Golf Cart</a:t>
            </a:r>
          </a:p>
          <a:p>
            <a:pPr lvl="1"/>
            <a:r>
              <a:rPr lang="en-US"/>
              <a:t>Van Safety</a:t>
            </a:r>
          </a:p>
          <a:p>
            <a:pPr lvl="1"/>
            <a:r>
              <a:rPr lang="en-US"/>
              <a:t>Defensive Driving</a:t>
            </a:r>
          </a:p>
          <a:p>
            <a:pPr lvl="1"/>
            <a:r>
              <a:rPr lang="en-US"/>
              <a:t>Driver Safety Fundamentals</a:t>
            </a:r>
          </a:p>
          <a:p>
            <a:pPr lvl="1"/>
            <a:endParaRPr lang="en-US"/>
          </a:p>
        </p:txBody>
      </p:sp>
      <p:sp>
        <p:nvSpPr>
          <p:cNvPr id="3" name="Title 2">
            <a:extLst>
              <a:ext uri="{FF2B5EF4-FFF2-40B4-BE49-F238E27FC236}">
                <a16:creationId xmlns:a16="http://schemas.microsoft.com/office/drawing/2014/main" id="{43DBCC91-0812-4804-BE6E-E6845CB71019}"/>
              </a:ext>
            </a:extLst>
          </p:cNvPr>
          <p:cNvSpPr>
            <a:spLocks noGrp="1"/>
          </p:cNvSpPr>
          <p:nvPr>
            <p:ph type="title"/>
          </p:nvPr>
        </p:nvSpPr>
        <p:spPr/>
        <p:txBody>
          <a:bodyPr/>
          <a:lstStyle/>
          <a:p>
            <a:r>
              <a:rPr lang="en-US"/>
              <a:t>Course Offerings &amp; Areas of Risk</a:t>
            </a:r>
          </a:p>
        </p:txBody>
      </p:sp>
      <p:sp>
        <p:nvSpPr>
          <p:cNvPr id="12" name="Rectangle 11">
            <a:hlinkClick r:id="rId2"/>
            <a:extLst>
              <a:ext uri="{FF2B5EF4-FFF2-40B4-BE49-F238E27FC236}">
                <a16:creationId xmlns:a16="http://schemas.microsoft.com/office/drawing/2014/main" id="{08C17870-D6BE-4CC7-C4F2-D96F017FBDB0}"/>
              </a:ext>
            </a:extLst>
          </p:cNvPr>
          <p:cNvSpPr/>
          <p:nvPr/>
        </p:nvSpPr>
        <p:spPr>
          <a:xfrm>
            <a:off x="4572000" y="6267513"/>
            <a:ext cx="4453128" cy="520613"/>
          </a:xfrm>
          <a:prstGeom prst="rect">
            <a:avLst/>
          </a:prstGeom>
          <a:solidFill>
            <a:schemeClr val="tx2"/>
          </a:solidFill>
          <a:ln>
            <a:solidFill>
              <a:schemeClr val="bg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b="1">
                <a:solidFill>
                  <a:schemeClr val="bg1"/>
                </a:solidFill>
                <a:hlinkClick r:id="rId2">
                  <a:extLst>
                    <a:ext uri="{A12FA001-AC4F-418D-AE19-62706E023703}">
                      <ahyp:hlinkClr xmlns:ahyp="http://schemas.microsoft.com/office/drawing/2018/hyperlinkcolor" val="tx"/>
                    </a:ext>
                  </a:extLst>
                </a:hlinkClick>
              </a:rPr>
              <a:t>UE Course Catalog</a:t>
            </a:r>
            <a:endParaRPr lang="en-US" sz="1350">
              <a:solidFill>
                <a:schemeClr val="bg1"/>
              </a:solidFill>
            </a:endParaRPr>
          </a:p>
        </p:txBody>
      </p:sp>
    </p:spTree>
    <p:extLst>
      <p:ext uri="{BB962C8B-B14F-4D97-AF65-F5344CB8AC3E}">
        <p14:creationId xmlns:p14="http://schemas.microsoft.com/office/powerpoint/2010/main" val="4017314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387AC-C72C-91C4-EC64-CB12E10C2EB0}"/>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DAFAE7B-A4BF-FD4E-DAFF-F2F7D9900706}"/>
              </a:ext>
            </a:extLst>
          </p:cNvPr>
          <p:cNvGraphicFramePr>
            <a:graphicFrameLocks noGrp="1"/>
          </p:cNvGraphicFramePr>
          <p:nvPr>
            <p:ph sz="quarter" idx="12"/>
            <p:extLst>
              <p:ext uri="{D42A27DB-BD31-4B8C-83A1-F6EECF244321}">
                <p14:modId xmlns:p14="http://schemas.microsoft.com/office/powerpoint/2010/main" val="1655033371"/>
              </p:ext>
            </p:extLst>
          </p:nvPr>
        </p:nvGraphicFramePr>
        <p:xfrm>
          <a:off x="685800" y="1354138"/>
          <a:ext cx="7772400" cy="4589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FB26B53F-09E6-7D6E-5DB3-D0F742946E45}"/>
              </a:ext>
            </a:extLst>
          </p:cNvPr>
          <p:cNvSpPr>
            <a:spLocks noGrp="1"/>
          </p:cNvSpPr>
          <p:nvPr>
            <p:ph type="title"/>
          </p:nvPr>
        </p:nvSpPr>
        <p:spPr/>
        <p:txBody>
          <a:bodyPr/>
          <a:lstStyle/>
          <a:p>
            <a:r>
              <a:rPr lang="en-US"/>
              <a:t>The Training Launch Cycle</a:t>
            </a:r>
          </a:p>
        </p:txBody>
      </p:sp>
    </p:spTree>
    <p:extLst>
      <p:ext uri="{BB962C8B-B14F-4D97-AF65-F5344CB8AC3E}">
        <p14:creationId xmlns:p14="http://schemas.microsoft.com/office/powerpoint/2010/main" val="211921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2FC3588-2DF5-0C71-E5BA-F53286EAA5DF}"/>
              </a:ext>
            </a:extLst>
          </p:cNvPr>
          <p:cNvGraphicFramePr>
            <a:graphicFrameLocks noGrp="1"/>
          </p:cNvGraphicFramePr>
          <p:nvPr>
            <p:ph sz="quarter" idx="12"/>
            <p:extLst>
              <p:ext uri="{D42A27DB-BD31-4B8C-83A1-F6EECF244321}">
                <p14:modId xmlns:p14="http://schemas.microsoft.com/office/powerpoint/2010/main" val="3669055626"/>
              </p:ext>
            </p:extLst>
          </p:nvPr>
        </p:nvGraphicFramePr>
        <p:xfrm>
          <a:off x="718076" y="1343025"/>
          <a:ext cx="7772400" cy="4705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1A65BE16-C07E-253D-E0B2-1DAD757013E0}"/>
              </a:ext>
            </a:extLst>
          </p:cNvPr>
          <p:cNvSpPr>
            <a:spLocks noGrp="1"/>
          </p:cNvSpPr>
          <p:nvPr>
            <p:ph type="title"/>
          </p:nvPr>
        </p:nvSpPr>
        <p:spPr>
          <a:xfrm>
            <a:off x="685800" y="731520"/>
            <a:ext cx="7772400" cy="508000"/>
          </a:xfrm>
        </p:spPr>
        <p:txBody>
          <a:bodyPr>
            <a:normAutofit/>
          </a:bodyPr>
          <a:lstStyle/>
          <a:p>
            <a:r>
              <a:rPr lang="en-US"/>
              <a:t>Define Your Overall Initiative</a:t>
            </a:r>
          </a:p>
        </p:txBody>
      </p:sp>
    </p:spTree>
    <p:extLst>
      <p:ext uri="{BB962C8B-B14F-4D97-AF65-F5344CB8AC3E}">
        <p14:creationId xmlns:p14="http://schemas.microsoft.com/office/powerpoint/2010/main" val="111850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668D765B-F961-B6F6-CB04-2BF6BA3A2CB4}"/>
              </a:ext>
            </a:extLst>
          </p:cNvPr>
          <p:cNvSpPr>
            <a:spLocks noGrp="1"/>
          </p:cNvSpPr>
          <p:nvPr>
            <p:ph type="title"/>
          </p:nvPr>
        </p:nvSpPr>
        <p:spPr/>
        <p:txBody>
          <a:bodyPr/>
          <a:lstStyle/>
          <a:p>
            <a:r>
              <a:rPr lang="en-US"/>
              <a:t>Overlapping Populations</a:t>
            </a:r>
          </a:p>
        </p:txBody>
      </p:sp>
      <p:grpSp>
        <p:nvGrpSpPr>
          <p:cNvPr id="57" name="Group 56">
            <a:extLst>
              <a:ext uri="{FF2B5EF4-FFF2-40B4-BE49-F238E27FC236}">
                <a16:creationId xmlns:a16="http://schemas.microsoft.com/office/drawing/2014/main" id="{8FE62ED6-58B2-7991-F3D5-182CD042E70E}"/>
              </a:ext>
            </a:extLst>
          </p:cNvPr>
          <p:cNvGrpSpPr/>
          <p:nvPr/>
        </p:nvGrpSpPr>
        <p:grpSpPr>
          <a:xfrm>
            <a:off x="1080294" y="1354075"/>
            <a:ext cx="6983412" cy="4772405"/>
            <a:chOff x="762000" y="319915"/>
            <a:chExt cx="7696200" cy="5753101"/>
          </a:xfrm>
        </p:grpSpPr>
        <p:sp>
          <p:nvSpPr>
            <p:cNvPr id="58" name="Rectangle: Rounded Corners 57">
              <a:extLst>
                <a:ext uri="{FF2B5EF4-FFF2-40B4-BE49-F238E27FC236}">
                  <a16:creationId xmlns:a16="http://schemas.microsoft.com/office/drawing/2014/main" id="{61074EE6-D122-93FB-3D8E-89FAFCFD92A5}"/>
                </a:ext>
              </a:extLst>
            </p:cNvPr>
            <p:cNvSpPr/>
            <p:nvPr/>
          </p:nvSpPr>
          <p:spPr>
            <a:xfrm>
              <a:off x="762000" y="319915"/>
              <a:ext cx="7696200" cy="5753101"/>
            </a:xfrm>
            <a:prstGeom prst="roundRect">
              <a:avLst>
                <a:gd name="adj" fmla="val 9824"/>
              </a:avLst>
            </a:prstGeom>
            <a:solidFill>
              <a:schemeClr val="tx2"/>
            </a:solidFill>
          </p:spPr>
          <p:style>
            <a:lnRef idx="3">
              <a:schemeClr val="lt1"/>
            </a:lnRef>
            <a:fillRef idx="1">
              <a:schemeClr val="accent1"/>
            </a:fillRef>
            <a:effectRef idx="1">
              <a:schemeClr val="accent1"/>
            </a:effectRef>
            <a:fontRef idx="minor">
              <a:schemeClr val="lt1"/>
            </a:fontRef>
          </p:style>
          <p:txBody>
            <a:bodyPr spcFirstLastPara="0" vert="horz" wrap="square" lIns="208857" tIns="208857" rIns="208857" bIns="1092656" numCol="1" spcCol="1270" anchor="t" anchorCtr="0">
              <a:noAutofit/>
            </a:bodyPr>
            <a:lstStyle/>
            <a:p>
              <a:pPr marL="0" lvl="0" indent="0" defTabSz="1778000">
                <a:lnSpc>
                  <a:spcPct val="90000"/>
                </a:lnSpc>
                <a:spcBef>
                  <a:spcPct val="0"/>
                </a:spcBef>
                <a:spcAft>
                  <a:spcPct val="35000"/>
                </a:spcAft>
                <a:buNone/>
              </a:pPr>
              <a:r>
                <a:rPr lang="en-US" sz="2800" kern="1200">
                  <a:effectLst>
                    <a:outerShdw blurRad="50800" dist="38100" dir="2700000" algn="tl" rotWithShape="0">
                      <a:prstClr val="black">
                        <a:alpha val="40000"/>
                      </a:prstClr>
                    </a:outerShdw>
                  </a:effectLst>
                  <a:latin typeface="+mj-lt"/>
                </a:rPr>
                <a:t>All Employees</a:t>
              </a:r>
            </a:p>
          </p:txBody>
        </p:sp>
        <p:sp>
          <p:nvSpPr>
            <p:cNvPr id="59" name="Rectangle: Rounded Corners 58">
              <a:extLst>
                <a:ext uri="{FF2B5EF4-FFF2-40B4-BE49-F238E27FC236}">
                  <a16:creationId xmlns:a16="http://schemas.microsoft.com/office/drawing/2014/main" id="{1FF930BF-0245-E955-DBCB-6830E19578E8}"/>
                </a:ext>
              </a:extLst>
            </p:cNvPr>
            <p:cNvSpPr/>
            <p:nvPr/>
          </p:nvSpPr>
          <p:spPr>
            <a:xfrm>
              <a:off x="1390013" y="1296621"/>
              <a:ext cx="2543811" cy="861395"/>
            </a:xfrm>
            <a:prstGeom prst="roundRect">
              <a:avLst/>
            </a:pr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089" tIns="93089" rIns="93089" bIns="93089" numCol="1" spcCol="1270" anchor="ctr" anchorCtr="0">
              <a:noAutofit/>
            </a:bodyPr>
            <a:lstStyle/>
            <a:p>
              <a:pPr marL="0" lvl="0" indent="0" algn="ctr" defTabSz="711200">
                <a:lnSpc>
                  <a:spcPct val="90000"/>
                </a:lnSpc>
                <a:spcBef>
                  <a:spcPct val="0"/>
                </a:spcBef>
                <a:spcAft>
                  <a:spcPct val="35000"/>
                </a:spcAft>
                <a:buNone/>
              </a:pPr>
              <a:r>
                <a:rPr lang="en-US" sz="1600" kern="1200"/>
                <a:t>TIX</a:t>
              </a:r>
            </a:p>
          </p:txBody>
        </p:sp>
        <p:sp>
          <p:nvSpPr>
            <p:cNvPr id="60" name="Rectangle: Rounded Corners 59">
              <a:extLst>
                <a:ext uri="{FF2B5EF4-FFF2-40B4-BE49-F238E27FC236}">
                  <a16:creationId xmlns:a16="http://schemas.microsoft.com/office/drawing/2014/main" id="{3F1BF50D-232C-313A-472C-73B98F8998A2}"/>
                </a:ext>
              </a:extLst>
            </p:cNvPr>
            <p:cNvSpPr/>
            <p:nvPr/>
          </p:nvSpPr>
          <p:spPr>
            <a:xfrm>
              <a:off x="1390013" y="2215040"/>
              <a:ext cx="2543810" cy="859501"/>
            </a:xfrm>
            <a:prstGeom prst="roundRect">
              <a:avLst/>
            </a:pr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089" tIns="93089" rIns="93089" bIns="93089" numCol="1" spcCol="1270" anchor="ctr" anchorCtr="0">
              <a:noAutofit/>
            </a:bodyPr>
            <a:lstStyle/>
            <a:p>
              <a:pPr marL="0" lvl="0" indent="0" algn="ctr" defTabSz="711200">
                <a:lnSpc>
                  <a:spcPct val="90000"/>
                </a:lnSpc>
                <a:spcBef>
                  <a:spcPct val="0"/>
                </a:spcBef>
                <a:spcAft>
                  <a:spcPct val="35000"/>
                </a:spcAft>
                <a:buNone/>
              </a:pPr>
              <a:r>
                <a:rPr lang="en-US" sz="1600" kern="1200"/>
                <a:t>Data Security</a:t>
              </a:r>
            </a:p>
          </p:txBody>
        </p:sp>
        <p:sp>
          <p:nvSpPr>
            <p:cNvPr id="61" name="Rectangle: Rounded Corners 60">
              <a:extLst>
                <a:ext uri="{FF2B5EF4-FFF2-40B4-BE49-F238E27FC236}">
                  <a16:creationId xmlns:a16="http://schemas.microsoft.com/office/drawing/2014/main" id="{5B594F78-22AD-9463-74A3-E36B2BBF840F}"/>
                </a:ext>
              </a:extLst>
            </p:cNvPr>
            <p:cNvSpPr/>
            <p:nvPr/>
          </p:nvSpPr>
          <p:spPr>
            <a:xfrm>
              <a:off x="1390013" y="3131564"/>
              <a:ext cx="2543810" cy="859501"/>
            </a:xfrm>
            <a:prstGeom prst="roundRect">
              <a:avLst/>
            </a:pr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089" tIns="93089" rIns="93089" bIns="93089" numCol="1" spcCol="1270" anchor="ctr" anchorCtr="0">
              <a:noAutofit/>
            </a:bodyPr>
            <a:lstStyle/>
            <a:p>
              <a:pPr marL="0" lvl="0" indent="0" algn="ctr" defTabSz="711200">
                <a:lnSpc>
                  <a:spcPct val="90000"/>
                </a:lnSpc>
                <a:spcBef>
                  <a:spcPct val="0"/>
                </a:spcBef>
                <a:spcAft>
                  <a:spcPct val="35000"/>
                </a:spcAft>
                <a:buNone/>
              </a:pPr>
              <a:r>
                <a:rPr lang="en-US" sz="1600" kern="1200"/>
                <a:t>Slips, Trips, and Falls</a:t>
              </a:r>
            </a:p>
          </p:txBody>
        </p:sp>
        <p:sp>
          <p:nvSpPr>
            <p:cNvPr id="62" name="Rectangle: Rounded Corners 61">
              <a:extLst>
                <a:ext uri="{FF2B5EF4-FFF2-40B4-BE49-F238E27FC236}">
                  <a16:creationId xmlns:a16="http://schemas.microsoft.com/office/drawing/2014/main" id="{0F4935A6-3237-F94B-CE1D-E70ED8CA3D7F}"/>
                </a:ext>
              </a:extLst>
            </p:cNvPr>
            <p:cNvSpPr/>
            <p:nvPr/>
          </p:nvSpPr>
          <p:spPr>
            <a:xfrm>
              <a:off x="4766310" y="704850"/>
              <a:ext cx="3523298" cy="5132478"/>
            </a:xfrm>
            <a:prstGeom prst="roundRect">
              <a:avLst>
                <a:gd name="adj" fmla="val 9824"/>
              </a:avLst>
            </a:prstGeom>
            <a:noFill/>
          </p:spPr>
          <p:style>
            <a:lnRef idx="3">
              <a:schemeClr val="lt1"/>
            </a:lnRef>
            <a:fillRef idx="1">
              <a:schemeClr val="accent1"/>
            </a:fillRef>
            <a:effectRef idx="1">
              <a:schemeClr val="accent1"/>
            </a:effectRef>
            <a:fontRef idx="minor">
              <a:schemeClr val="lt1"/>
            </a:fontRef>
          </p:style>
          <p:txBody>
            <a:bodyPr spcFirstLastPara="0" vert="horz" wrap="square" lIns="208857" tIns="208857" rIns="208857" bIns="1092656" numCol="1" spcCol="1270" anchor="t" anchorCtr="0">
              <a:noAutofit/>
            </a:bodyPr>
            <a:lstStyle/>
            <a:p>
              <a:pPr marL="0" lvl="0" indent="0" algn="ctr" defTabSz="1778000">
                <a:lnSpc>
                  <a:spcPct val="90000"/>
                </a:lnSpc>
                <a:spcBef>
                  <a:spcPct val="0"/>
                </a:spcBef>
                <a:spcAft>
                  <a:spcPct val="35000"/>
                </a:spcAft>
                <a:buNone/>
              </a:pPr>
              <a:r>
                <a:rPr lang="en-US" sz="2800" kern="1200">
                  <a:latin typeface="+mj-lt"/>
                </a:rPr>
                <a:t>Athletics</a:t>
              </a:r>
            </a:p>
          </p:txBody>
        </p:sp>
        <p:sp>
          <p:nvSpPr>
            <p:cNvPr id="63" name="Freeform: Shape 62">
              <a:extLst>
                <a:ext uri="{FF2B5EF4-FFF2-40B4-BE49-F238E27FC236}">
                  <a16:creationId xmlns:a16="http://schemas.microsoft.com/office/drawing/2014/main" id="{D8733876-B74A-0DBE-4670-7B77FCB8CBAD}"/>
                </a:ext>
              </a:extLst>
            </p:cNvPr>
            <p:cNvSpPr/>
            <p:nvPr/>
          </p:nvSpPr>
          <p:spPr>
            <a:xfrm>
              <a:off x="5256054" y="1838488"/>
              <a:ext cx="2543810" cy="861395"/>
            </a:xfrm>
            <a:custGeom>
              <a:avLst/>
              <a:gdLst>
                <a:gd name="connsiteX0" fmla="*/ 0 w 2018984"/>
                <a:gd name="connsiteY0" fmla="*/ 86741 h 826103"/>
                <a:gd name="connsiteX1" fmla="*/ 86741 w 2018984"/>
                <a:gd name="connsiteY1" fmla="*/ 0 h 826103"/>
                <a:gd name="connsiteX2" fmla="*/ 1932243 w 2018984"/>
                <a:gd name="connsiteY2" fmla="*/ 0 h 826103"/>
                <a:gd name="connsiteX3" fmla="*/ 2018984 w 2018984"/>
                <a:gd name="connsiteY3" fmla="*/ 86741 h 826103"/>
                <a:gd name="connsiteX4" fmla="*/ 2018984 w 2018984"/>
                <a:gd name="connsiteY4" fmla="*/ 739362 h 826103"/>
                <a:gd name="connsiteX5" fmla="*/ 1932243 w 2018984"/>
                <a:gd name="connsiteY5" fmla="*/ 826103 h 826103"/>
                <a:gd name="connsiteX6" fmla="*/ 86741 w 2018984"/>
                <a:gd name="connsiteY6" fmla="*/ 826103 h 826103"/>
                <a:gd name="connsiteX7" fmla="*/ 0 w 2018984"/>
                <a:gd name="connsiteY7" fmla="*/ 739362 h 826103"/>
                <a:gd name="connsiteX8" fmla="*/ 0 w 2018984"/>
                <a:gd name="connsiteY8" fmla="*/ 86741 h 8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984" h="826103">
                  <a:moveTo>
                    <a:pt x="0" y="86741"/>
                  </a:moveTo>
                  <a:cubicBezTo>
                    <a:pt x="0" y="38835"/>
                    <a:pt x="38835" y="0"/>
                    <a:pt x="86741" y="0"/>
                  </a:cubicBezTo>
                  <a:lnTo>
                    <a:pt x="1932243" y="0"/>
                  </a:lnTo>
                  <a:cubicBezTo>
                    <a:pt x="1980149" y="0"/>
                    <a:pt x="2018984" y="38835"/>
                    <a:pt x="2018984" y="86741"/>
                  </a:cubicBezTo>
                  <a:lnTo>
                    <a:pt x="2018984" y="739362"/>
                  </a:lnTo>
                  <a:cubicBezTo>
                    <a:pt x="2018984" y="787268"/>
                    <a:pt x="1980149" y="826103"/>
                    <a:pt x="1932243" y="826103"/>
                  </a:cubicBezTo>
                  <a:lnTo>
                    <a:pt x="86741" y="826103"/>
                  </a:lnTo>
                  <a:cubicBezTo>
                    <a:pt x="38835" y="826103"/>
                    <a:pt x="0" y="787268"/>
                    <a:pt x="0" y="739362"/>
                  </a:cubicBezTo>
                  <a:lnTo>
                    <a:pt x="0" y="86741"/>
                  </a:lnTo>
                  <a:close/>
                </a:path>
              </a:pathLst>
            </a:cu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6366" tIns="86366" rIns="86366" bIns="86366" numCol="1" spcCol="1270" anchor="ctr" anchorCtr="0">
              <a:noAutofit/>
            </a:bodyPr>
            <a:lstStyle/>
            <a:p>
              <a:pPr marL="0" lvl="0" indent="0" algn="ctr" defTabSz="711200">
                <a:lnSpc>
                  <a:spcPct val="90000"/>
                </a:lnSpc>
                <a:spcBef>
                  <a:spcPct val="0"/>
                </a:spcBef>
                <a:spcAft>
                  <a:spcPct val="35000"/>
                </a:spcAft>
                <a:buNone/>
              </a:pPr>
              <a:r>
                <a:rPr lang="en-US" sz="1600" kern="1200"/>
                <a:t>Concussion Awareness</a:t>
              </a:r>
            </a:p>
          </p:txBody>
        </p:sp>
        <p:sp>
          <p:nvSpPr>
            <p:cNvPr id="64" name="Freeform: Shape 63">
              <a:extLst>
                <a:ext uri="{FF2B5EF4-FFF2-40B4-BE49-F238E27FC236}">
                  <a16:creationId xmlns:a16="http://schemas.microsoft.com/office/drawing/2014/main" id="{D10FFBF4-E76D-5AA8-8FFB-582F128169CB}"/>
                </a:ext>
              </a:extLst>
            </p:cNvPr>
            <p:cNvSpPr/>
            <p:nvPr/>
          </p:nvSpPr>
          <p:spPr>
            <a:xfrm>
              <a:off x="5256055" y="2765769"/>
              <a:ext cx="2543809" cy="861395"/>
            </a:xfrm>
            <a:custGeom>
              <a:avLst/>
              <a:gdLst>
                <a:gd name="connsiteX0" fmla="*/ 0 w 2018984"/>
                <a:gd name="connsiteY0" fmla="*/ 86741 h 826103"/>
                <a:gd name="connsiteX1" fmla="*/ 86741 w 2018984"/>
                <a:gd name="connsiteY1" fmla="*/ 0 h 826103"/>
                <a:gd name="connsiteX2" fmla="*/ 1932243 w 2018984"/>
                <a:gd name="connsiteY2" fmla="*/ 0 h 826103"/>
                <a:gd name="connsiteX3" fmla="*/ 2018984 w 2018984"/>
                <a:gd name="connsiteY3" fmla="*/ 86741 h 826103"/>
                <a:gd name="connsiteX4" fmla="*/ 2018984 w 2018984"/>
                <a:gd name="connsiteY4" fmla="*/ 739362 h 826103"/>
                <a:gd name="connsiteX5" fmla="*/ 1932243 w 2018984"/>
                <a:gd name="connsiteY5" fmla="*/ 826103 h 826103"/>
                <a:gd name="connsiteX6" fmla="*/ 86741 w 2018984"/>
                <a:gd name="connsiteY6" fmla="*/ 826103 h 826103"/>
                <a:gd name="connsiteX7" fmla="*/ 0 w 2018984"/>
                <a:gd name="connsiteY7" fmla="*/ 739362 h 826103"/>
                <a:gd name="connsiteX8" fmla="*/ 0 w 2018984"/>
                <a:gd name="connsiteY8" fmla="*/ 86741 h 8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984" h="826103">
                  <a:moveTo>
                    <a:pt x="0" y="86741"/>
                  </a:moveTo>
                  <a:cubicBezTo>
                    <a:pt x="0" y="38835"/>
                    <a:pt x="38835" y="0"/>
                    <a:pt x="86741" y="0"/>
                  </a:cubicBezTo>
                  <a:lnTo>
                    <a:pt x="1932243" y="0"/>
                  </a:lnTo>
                  <a:cubicBezTo>
                    <a:pt x="1980149" y="0"/>
                    <a:pt x="2018984" y="38835"/>
                    <a:pt x="2018984" y="86741"/>
                  </a:cubicBezTo>
                  <a:lnTo>
                    <a:pt x="2018984" y="739362"/>
                  </a:lnTo>
                  <a:cubicBezTo>
                    <a:pt x="2018984" y="787268"/>
                    <a:pt x="1980149" y="826103"/>
                    <a:pt x="1932243" y="826103"/>
                  </a:cubicBezTo>
                  <a:lnTo>
                    <a:pt x="86741" y="826103"/>
                  </a:lnTo>
                  <a:cubicBezTo>
                    <a:pt x="38835" y="826103"/>
                    <a:pt x="0" y="787268"/>
                    <a:pt x="0" y="739362"/>
                  </a:cubicBezTo>
                  <a:lnTo>
                    <a:pt x="0" y="86741"/>
                  </a:lnTo>
                  <a:close/>
                </a:path>
              </a:pathLst>
            </a:cu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6366" tIns="86366" rIns="86366" bIns="86366" numCol="1" spcCol="1270" anchor="ctr" anchorCtr="0">
              <a:noAutofit/>
            </a:bodyPr>
            <a:lstStyle/>
            <a:p>
              <a:pPr marL="0" lvl="0" indent="0" algn="ctr" defTabSz="711200">
                <a:lnSpc>
                  <a:spcPct val="90000"/>
                </a:lnSpc>
                <a:spcBef>
                  <a:spcPct val="0"/>
                </a:spcBef>
                <a:spcAft>
                  <a:spcPct val="35000"/>
                </a:spcAft>
                <a:buNone/>
              </a:pPr>
              <a:r>
                <a:rPr lang="en-US" sz="1600" kern="1200"/>
                <a:t>Passenger Van Safety</a:t>
              </a:r>
            </a:p>
          </p:txBody>
        </p:sp>
        <p:sp>
          <p:nvSpPr>
            <p:cNvPr id="65" name="Rectangle: Rounded Corners 64">
              <a:extLst>
                <a:ext uri="{FF2B5EF4-FFF2-40B4-BE49-F238E27FC236}">
                  <a16:creationId xmlns:a16="http://schemas.microsoft.com/office/drawing/2014/main" id="{3B83DEB5-D9FF-0F95-0D92-8CE3B7E36A80}"/>
                </a:ext>
              </a:extLst>
            </p:cNvPr>
            <p:cNvSpPr/>
            <p:nvPr/>
          </p:nvSpPr>
          <p:spPr>
            <a:xfrm>
              <a:off x="978218" y="4105113"/>
              <a:ext cx="7311390" cy="1732215"/>
            </a:xfrm>
            <a:prstGeom prst="roundRect">
              <a:avLst/>
            </a:prstGeom>
            <a:noFill/>
          </p:spPr>
          <p:style>
            <a:lnRef idx="3">
              <a:schemeClr val="lt1"/>
            </a:lnRef>
            <a:fillRef idx="1">
              <a:schemeClr val="accent1"/>
            </a:fillRef>
            <a:effectRef idx="1">
              <a:schemeClr val="accent1"/>
            </a:effectRef>
            <a:fontRef idx="minor">
              <a:schemeClr val="lt1"/>
            </a:fontRef>
          </p:style>
          <p:txBody>
            <a:bodyPr rtlCol="0" anchor="t"/>
            <a:lstStyle/>
            <a:p>
              <a:r>
                <a:rPr lang="en-US" sz="2800">
                  <a:latin typeface="+mj-lt"/>
                </a:rPr>
                <a:t>Supervisors</a:t>
              </a:r>
            </a:p>
          </p:txBody>
        </p:sp>
        <p:sp>
          <p:nvSpPr>
            <p:cNvPr id="66" name="Rectangle: Rounded Corners 65">
              <a:extLst>
                <a:ext uri="{FF2B5EF4-FFF2-40B4-BE49-F238E27FC236}">
                  <a16:creationId xmlns:a16="http://schemas.microsoft.com/office/drawing/2014/main" id="{74D014A9-FA66-E675-F8C5-EC46A997BE36}"/>
                </a:ext>
              </a:extLst>
            </p:cNvPr>
            <p:cNvSpPr/>
            <p:nvPr/>
          </p:nvSpPr>
          <p:spPr>
            <a:xfrm>
              <a:off x="1516063" y="4869471"/>
              <a:ext cx="2543810" cy="861395"/>
            </a:xfrm>
            <a:prstGeom prst="roundRect">
              <a:avLst/>
            </a:prstGeom>
            <a:ln>
              <a:solidFill>
                <a:schemeClr val="tx2">
                  <a:lumMod val="40000"/>
                  <a:lumOff val="6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009" tIns="98009" rIns="98009" bIns="98009" numCol="1" spcCol="1270" anchor="ctr" anchorCtr="0">
              <a:noAutofit/>
            </a:bodyPr>
            <a:lstStyle/>
            <a:p>
              <a:pPr marL="0" lvl="0" indent="0" algn="ctr" defTabSz="711200">
                <a:lnSpc>
                  <a:spcPct val="90000"/>
                </a:lnSpc>
                <a:spcBef>
                  <a:spcPct val="0"/>
                </a:spcBef>
                <a:spcAft>
                  <a:spcPct val="35000"/>
                </a:spcAft>
                <a:buNone/>
              </a:pPr>
              <a:r>
                <a:rPr lang="en-US" sz="1600" kern="1200"/>
                <a:t>Avoiding Supervisory Pitfalls</a:t>
              </a:r>
            </a:p>
          </p:txBody>
        </p:sp>
        <p:sp>
          <p:nvSpPr>
            <p:cNvPr id="67" name="Rectangle: Rounded Corners 66">
              <a:extLst>
                <a:ext uri="{FF2B5EF4-FFF2-40B4-BE49-F238E27FC236}">
                  <a16:creationId xmlns:a16="http://schemas.microsoft.com/office/drawing/2014/main" id="{4F43BBA9-F666-681A-2A69-36A142F50014}"/>
                </a:ext>
              </a:extLst>
            </p:cNvPr>
            <p:cNvSpPr/>
            <p:nvPr/>
          </p:nvSpPr>
          <p:spPr>
            <a:xfrm>
              <a:off x="4905375" y="4227012"/>
              <a:ext cx="3260408" cy="1503854"/>
            </a:xfrm>
            <a:prstGeom prst="roundRect">
              <a:avLst/>
            </a:prstGeom>
            <a:solidFill>
              <a:schemeClr val="accent2">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r>
                <a:rPr lang="en-US"/>
                <a:t>Supervisor in the </a:t>
              </a:r>
            </a:p>
            <a:p>
              <a:r>
                <a:rPr lang="en-US"/>
                <a:t>Athletics Department</a:t>
              </a:r>
            </a:p>
            <a:p>
              <a:pPr marL="285750" indent="-285750">
                <a:buFont typeface="Arial" panose="020B0604020202020204" pitchFamily="34" charset="0"/>
                <a:buChar char="•"/>
              </a:pPr>
              <a:r>
                <a:rPr lang="en-US"/>
                <a:t>All of the above</a:t>
              </a:r>
            </a:p>
          </p:txBody>
        </p:sp>
        <p:sp>
          <p:nvSpPr>
            <p:cNvPr id="68" name="Content Placeholder 46" descr="Cowboy female with solid fill">
              <a:extLst>
                <a:ext uri="{FF2B5EF4-FFF2-40B4-BE49-F238E27FC236}">
                  <a16:creationId xmlns:a16="http://schemas.microsoft.com/office/drawing/2014/main" id="{69902DFE-5CC2-733E-2BC7-BD2016AED028}"/>
                </a:ext>
              </a:extLst>
            </p:cNvPr>
            <p:cNvSpPr/>
            <p:nvPr/>
          </p:nvSpPr>
          <p:spPr>
            <a:xfrm>
              <a:off x="7279827" y="4539916"/>
              <a:ext cx="673188" cy="862607"/>
            </a:xfrm>
            <a:custGeom>
              <a:avLst/>
              <a:gdLst>
                <a:gd name="connsiteX0" fmla="*/ 673188 w 673188"/>
                <a:gd name="connsiteY0" fmla="*/ 626330 h 862607"/>
                <a:gd name="connsiteX1" fmla="*/ 633014 w 673188"/>
                <a:gd name="connsiteY1" fmla="*/ 549616 h 862607"/>
                <a:gd name="connsiteX2" fmla="*/ 508149 w 673188"/>
                <a:gd name="connsiteY2" fmla="*/ 484154 h 862607"/>
                <a:gd name="connsiteX3" fmla="*/ 490776 w 673188"/>
                <a:gd name="connsiteY3" fmla="*/ 442217 h 862607"/>
                <a:gd name="connsiteX4" fmla="*/ 494033 w 673188"/>
                <a:gd name="connsiteY4" fmla="*/ 442217 h 862607"/>
                <a:gd name="connsiteX5" fmla="*/ 542894 w 673188"/>
                <a:gd name="connsiteY5" fmla="*/ 396189 h 862607"/>
                <a:gd name="connsiteX6" fmla="*/ 537465 w 673188"/>
                <a:gd name="connsiteY6" fmla="*/ 375732 h 862607"/>
                <a:gd name="connsiteX7" fmla="*/ 559181 w 673188"/>
                <a:gd name="connsiteY7" fmla="*/ 314361 h 862607"/>
                <a:gd name="connsiteX8" fmla="*/ 539636 w 673188"/>
                <a:gd name="connsiteY8" fmla="*/ 294927 h 862607"/>
                <a:gd name="connsiteX9" fmla="*/ 538551 w 673188"/>
                <a:gd name="connsiteY9" fmla="*/ 230488 h 862607"/>
                <a:gd name="connsiteX10" fmla="*/ 532036 w 673188"/>
                <a:gd name="connsiteY10" fmla="*/ 225374 h 862607"/>
                <a:gd name="connsiteX11" fmla="*/ 640615 w 673188"/>
                <a:gd name="connsiteY11" fmla="*/ 162980 h 862607"/>
                <a:gd name="connsiteX12" fmla="*/ 625414 w 673188"/>
                <a:gd name="connsiteY12" fmla="*/ 122066 h 862607"/>
                <a:gd name="connsiteX13" fmla="*/ 625414 w 673188"/>
                <a:gd name="connsiteY13" fmla="*/ 122066 h 862607"/>
                <a:gd name="connsiteX14" fmla="*/ 581982 w 673188"/>
                <a:gd name="connsiteY14" fmla="*/ 136386 h 862607"/>
                <a:gd name="connsiteX15" fmla="*/ 581982 w 673188"/>
                <a:gd name="connsiteY15" fmla="*/ 136386 h 862607"/>
                <a:gd name="connsiteX16" fmla="*/ 581982 w 673188"/>
                <a:gd name="connsiteY16" fmla="*/ 136386 h 862607"/>
                <a:gd name="connsiteX17" fmla="*/ 501634 w 673188"/>
                <a:gd name="connsiteY17" fmla="*/ 175254 h 862607"/>
                <a:gd name="connsiteX18" fmla="*/ 464717 w 673188"/>
                <a:gd name="connsiteY18" fmla="*/ 47398 h 862607"/>
                <a:gd name="connsiteX19" fmla="*/ 401741 w 673188"/>
                <a:gd name="connsiteY19" fmla="*/ 2393 h 862607"/>
                <a:gd name="connsiteX20" fmla="*/ 336594 w 673188"/>
                <a:gd name="connsiteY20" fmla="*/ 33078 h 862607"/>
                <a:gd name="connsiteX21" fmla="*/ 271447 w 673188"/>
                <a:gd name="connsiteY21" fmla="*/ 2393 h 862607"/>
                <a:gd name="connsiteX22" fmla="*/ 208471 w 673188"/>
                <a:gd name="connsiteY22" fmla="*/ 47398 h 862607"/>
                <a:gd name="connsiteX23" fmla="*/ 172640 w 673188"/>
                <a:gd name="connsiteY23" fmla="*/ 176277 h 862607"/>
                <a:gd name="connsiteX24" fmla="*/ 91206 w 673188"/>
                <a:gd name="connsiteY24" fmla="*/ 137409 h 862607"/>
                <a:gd name="connsiteX25" fmla="*/ 47775 w 673188"/>
                <a:gd name="connsiteY25" fmla="*/ 124112 h 862607"/>
                <a:gd name="connsiteX26" fmla="*/ 32574 w 673188"/>
                <a:gd name="connsiteY26" fmla="*/ 162980 h 862607"/>
                <a:gd name="connsiteX27" fmla="*/ 142238 w 673188"/>
                <a:gd name="connsiteY27" fmla="*/ 224351 h 862607"/>
                <a:gd name="connsiteX28" fmla="*/ 127037 w 673188"/>
                <a:gd name="connsiteY28" fmla="*/ 287767 h 862607"/>
                <a:gd name="connsiteX29" fmla="*/ 133552 w 673188"/>
                <a:gd name="connsiteY29" fmla="*/ 294927 h 862607"/>
                <a:gd name="connsiteX30" fmla="*/ 115093 w 673188"/>
                <a:gd name="connsiteY30" fmla="*/ 357321 h 862607"/>
                <a:gd name="connsiteX31" fmla="*/ 135723 w 673188"/>
                <a:gd name="connsiteY31" fmla="*/ 375732 h 862607"/>
                <a:gd name="connsiteX32" fmla="*/ 130295 w 673188"/>
                <a:gd name="connsiteY32" fmla="*/ 396189 h 862607"/>
                <a:gd name="connsiteX33" fmla="*/ 179155 w 673188"/>
                <a:gd name="connsiteY33" fmla="*/ 442217 h 862607"/>
                <a:gd name="connsiteX34" fmla="*/ 182412 w 673188"/>
                <a:gd name="connsiteY34" fmla="*/ 442217 h 862607"/>
                <a:gd name="connsiteX35" fmla="*/ 165040 w 673188"/>
                <a:gd name="connsiteY35" fmla="*/ 484154 h 862607"/>
                <a:gd name="connsiteX36" fmla="*/ 40174 w 673188"/>
                <a:gd name="connsiteY36" fmla="*/ 549616 h 862607"/>
                <a:gd name="connsiteX37" fmla="*/ 0 w 673188"/>
                <a:gd name="connsiteY37" fmla="*/ 626330 h 862607"/>
                <a:gd name="connsiteX38" fmla="*/ 0 w 673188"/>
                <a:gd name="connsiteY38" fmla="*/ 806351 h 862607"/>
                <a:gd name="connsiteX39" fmla="*/ 9772 w 673188"/>
                <a:gd name="connsiteY39" fmla="*/ 812488 h 862607"/>
                <a:gd name="connsiteX40" fmla="*/ 339851 w 673188"/>
                <a:gd name="connsiteY40" fmla="*/ 862608 h 862607"/>
                <a:gd name="connsiteX41" fmla="*/ 664502 w 673188"/>
                <a:gd name="connsiteY41" fmla="*/ 811465 h 862607"/>
                <a:gd name="connsiteX42" fmla="*/ 673188 w 673188"/>
                <a:gd name="connsiteY42" fmla="*/ 805328 h 862607"/>
                <a:gd name="connsiteX43" fmla="*/ 673188 w 673188"/>
                <a:gd name="connsiteY43" fmla="*/ 626330 h 862607"/>
                <a:gd name="connsiteX44" fmla="*/ 401741 w 673188"/>
                <a:gd name="connsiteY44" fmla="*/ 452446 h 862607"/>
                <a:gd name="connsiteX45" fmla="*/ 403913 w 673188"/>
                <a:gd name="connsiteY45" fmla="*/ 465743 h 862607"/>
                <a:gd name="connsiteX46" fmla="*/ 336594 w 673188"/>
                <a:gd name="connsiteY46" fmla="*/ 530182 h 862607"/>
                <a:gd name="connsiteX47" fmla="*/ 269275 w 673188"/>
                <a:gd name="connsiteY47" fmla="*/ 464720 h 862607"/>
                <a:gd name="connsiteX48" fmla="*/ 271447 w 673188"/>
                <a:gd name="connsiteY48" fmla="*/ 452446 h 862607"/>
                <a:gd name="connsiteX49" fmla="*/ 271447 w 673188"/>
                <a:gd name="connsiteY49" fmla="*/ 450400 h 862607"/>
                <a:gd name="connsiteX50" fmla="*/ 401741 w 673188"/>
                <a:gd name="connsiteY50" fmla="*/ 450400 h 862607"/>
                <a:gd name="connsiteX51" fmla="*/ 401741 w 673188"/>
                <a:gd name="connsiteY51" fmla="*/ 452446 h 862607"/>
                <a:gd name="connsiteX52" fmla="*/ 207385 w 673188"/>
                <a:gd name="connsiteY52" fmla="*/ 500520 h 862607"/>
                <a:gd name="connsiteX53" fmla="*/ 225844 w 673188"/>
                <a:gd name="connsiteY53" fmla="*/ 456537 h 862607"/>
                <a:gd name="connsiteX54" fmla="*/ 225844 w 673188"/>
                <a:gd name="connsiteY54" fmla="*/ 460629 h 862607"/>
                <a:gd name="connsiteX55" fmla="*/ 325736 w 673188"/>
                <a:gd name="connsiteY55" fmla="*/ 573142 h 862607"/>
                <a:gd name="connsiteX56" fmla="*/ 337680 w 673188"/>
                <a:gd name="connsiteY56" fmla="*/ 580302 h 862607"/>
                <a:gd name="connsiteX57" fmla="*/ 349624 w 673188"/>
                <a:gd name="connsiteY57" fmla="*/ 573142 h 862607"/>
                <a:gd name="connsiteX58" fmla="*/ 449516 w 673188"/>
                <a:gd name="connsiteY58" fmla="*/ 460629 h 862607"/>
                <a:gd name="connsiteX59" fmla="*/ 449516 w 673188"/>
                <a:gd name="connsiteY59" fmla="*/ 456537 h 862607"/>
                <a:gd name="connsiteX60" fmla="*/ 467974 w 673188"/>
                <a:gd name="connsiteY60" fmla="*/ 500520 h 862607"/>
                <a:gd name="connsiteX61" fmla="*/ 338766 w 673188"/>
                <a:gd name="connsiteY61" fmla="*/ 674404 h 862607"/>
                <a:gd name="connsiteX62" fmla="*/ 207385 w 673188"/>
                <a:gd name="connsiteY62" fmla="*/ 500520 h 862607"/>
                <a:gd name="connsiteX63" fmla="*/ 336594 w 673188"/>
                <a:gd name="connsiteY63" fmla="*/ 258105 h 862607"/>
                <a:gd name="connsiteX64" fmla="*/ 466889 w 673188"/>
                <a:gd name="connsiteY64" fmla="*/ 242762 h 862607"/>
                <a:gd name="connsiteX65" fmla="*/ 466889 w 673188"/>
                <a:gd name="connsiteY65" fmla="*/ 299019 h 862607"/>
                <a:gd name="connsiteX66" fmla="*/ 336594 w 673188"/>
                <a:gd name="connsiteY66" fmla="*/ 421760 h 862607"/>
                <a:gd name="connsiteX67" fmla="*/ 206300 w 673188"/>
                <a:gd name="connsiteY67" fmla="*/ 299019 h 862607"/>
                <a:gd name="connsiteX68" fmla="*/ 206300 w 673188"/>
                <a:gd name="connsiteY68" fmla="*/ 241739 h 862607"/>
                <a:gd name="connsiteX69" fmla="*/ 336594 w 673188"/>
                <a:gd name="connsiteY69" fmla="*/ 258105 h 862607"/>
                <a:gd name="connsiteX70" fmla="*/ 118351 w 673188"/>
                <a:gd name="connsiteY70" fmla="*/ 804306 h 862607"/>
                <a:gd name="connsiteX71" fmla="*/ 43432 w 673188"/>
                <a:gd name="connsiteY71" fmla="*/ 782826 h 862607"/>
                <a:gd name="connsiteX72" fmla="*/ 43432 w 673188"/>
                <a:gd name="connsiteY72" fmla="*/ 626330 h 862607"/>
                <a:gd name="connsiteX73" fmla="*/ 68405 w 673188"/>
                <a:gd name="connsiteY73" fmla="*/ 580302 h 862607"/>
                <a:gd name="connsiteX74" fmla="*/ 144410 w 673188"/>
                <a:gd name="connsiteY74" fmla="*/ 536319 h 862607"/>
                <a:gd name="connsiteX75" fmla="*/ 118351 w 673188"/>
                <a:gd name="connsiteY75" fmla="*/ 804306 h 862607"/>
                <a:gd name="connsiteX76" fmla="*/ 336594 w 673188"/>
                <a:gd name="connsiteY76" fmla="*/ 815557 h 862607"/>
                <a:gd name="connsiteX77" fmla="*/ 304021 w 673188"/>
                <a:gd name="connsiteY77" fmla="*/ 703044 h 862607"/>
                <a:gd name="connsiteX78" fmla="*/ 327908 w 673188"/>
                <a:gd name="connsiteY78" fmla="*/ 716341 h 862607"/>
                <a:gd name="connsiteX79" fmla="*/ 337680 w 673188"/>
                <a:gd name="connsiteY79" fmla="*/ 720432 h 862607"/>
                <a:gd name="connsiteX80" fmla="*/ 347452 w 673188"/>
                <a:gd name="connsiteY80" fmla="*/ 716341 h 862607"/>
                <a:gd name="connsiteX81" fmla="*/ 366996 w 673188"/>
                <a:gd name="connsiteY81" fmla="*/ 706112 h 862607"/>
                <a:gd name="connsiteX82" fmla="*/ 336594 w 673188"/>
                <a:gd name="connsiteY82" fmla="*/ 815557 h 862607"/>
                <a:gd name="connsiteX83" fmla="*/ 629757 w 673188"/>
                <a:gd name="connsiteY83" fmla="*/ 783849 h 862607"/>
                <a:gd name="connsiteX84" fmla="*/ 548323 w 673188"/>
                <a:gd name="connsiteY84" fmla="*/ 806351 h 862607"/>
                <a:gd name="connsiteX85" fmla="*/ 522264 w 673188"/>
                <a:gd name="connsiteY85" fmla="*/ 533251 h 862607"/>
                <a:gd name="connsiteX86" fmla="*/ 604784 w 673188"/>
                <a:gd name="connsiteY86" fmla="*/ 580302 h 862607"/>
                <a:gd name="connsiteX87" fmla="*/ 629757 w 673188"/>
                <a:gd name="connsiteY87" fmla="*/ 626330 h 862607"/>
                <a:gd name="connsiteX88" fmla="*/ 629757 w 673188"/>
                <a:gd name="connsiteY88" fmla="*/ 783849 h 86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73188" h="862607">
                  <a:moveTo>
                    <a:pt x="673188" y="626330"/>
                  </a:moveTo>
                  <a:cubicBezTo>
                    <a:pt x="672103" y="596667"/>
                    <a:pt x="656901" y="569051"/>
                    <a:pt x="633014" y="549616"/>
                  </a:cubicBezTo>
                  <a:cubicBezTo>
                    <a:pt x="596097" y="521999"/>
                    <a:pt x="553752" y="499497"/>
                    <a:pt x="508149" y="484154"/>
                  </a:cubicBezTo>
                  <a:cubicBezTo>
                    <a:pt x="505977" y="468811"/>
                    <a:pt x="499462" y="454492"/>
                    <a:pt x="490776" y="442217"/>
                  </a:cubicBezTo>
                  <a:cubicBezTo>
                    <a:pt x="491862" y="442217"/>
                    <a:pt x="492948" y="442217"/>
                    <a:pt x="494033" y="442217"/>
                  </a:cubicBezTo>
                  <a:cubicBezTo>
                    <a:pt x="521178" y="442217"/>
                    <a:pt x="542894" y="421760"/>
                    <a:pt x="542894" y="396189"/>
                  </a:cubicBezTo>
                  <a:cubicBezTo>
                    <a:pt x="542894" y="389029"/>
                    <a:pt x="540722" y="381869"/>
                    <a:pt x="537465" y="375732"/>
                  </a:cubicBezTo>
                  <a:cubicBezTo>
                    <a:pt x="561352" y="364481"/>
                    <a:pt x="571124" y="336864"/>
                    <a:pt x="559181" y="314361"/>
                  </a:cubicBezTo>
                  <a:cubicBezTo>
                    <a:pt x="554837" y="306179"/>
                    <a:pt x="548323" y="299019"/>
                    <a:pt x="539636" y="294927"/>
                  </a:cubicBezTo>
                  <a:cubicBezTo>
                    <a:pt x="558095" y="276516"/>
                    <a:pt x="558095" y="247876"/>
                    <a:pt x="538551" y="230488"/>
                  </a:cubicBezTo>
                  <a:cubicBezTo>
                    <a:pt x="536379" y="228442"/>
                    <a:pt x="534207" y="227419"/>
                    <a:pt x="532036" y="225374"/>
                  </a:cubicBezTo>
                  <a:cubicBezTo>
                    <a:pt x="586325" y="207985"/>
                    <a:pt x="629757" y="184460"/>
                    <a:pt x="640615" y="162980"/>
                  </a:cubicBezTo>
                  <a:cubicBezTo>
                    <a:pt x="648215" y="147637"/>
                    <a:pt x="641700" y="129226"/>
                    <a:pt x="625414" y="122066"/>
                  </a:cubicBezTo>
                  <a:lnTo>
                    <a:pt x="625414" y="122066"/>
                  </a:lnTo>
                  <a:cubicBezTo>
                    <a:pt x="609127" y="114906"/>
                    <a:pt x="589583" y="121043"/>
                    <a:pt x="581982" y="136386"/>
                  </a:cubicBezTo>
                  <a:cubicBezTo>
                    <a:pt x="581982" y="136386"/>
                    <a:pt x="581982" y="136386"/>
                    <a:pt x="581982" y="136386"/>
                  </a:cubicBezTo>
                  <a:lnTo>
                    <a:pt x="581982" y="136386"/>
                  </a:lnTo>
                  <a:cubicBezTo>
                    <a:pt x="571124" y="157866"/>
                    <a:pt x="526607" y="173208"/>
                    <a:pt x="501634" y="175254"/>
                  </a:cubicBezTo>
                  <a:lnTo>
                    <a:pt x="464717" y="47398"/>
                  </a:lnTo>
                  <a:cubicBezTo>
                    <a:pt x="459288" y="21827"/>
                    <a:pt x="431058" y="-8859"/>
                    <a:pt x="401741" y="2393"/>
                  </a:cubicBezTo>
                  <a:cubicBezTo>
                    <a:pt x="385455" y="8530"/>
                    <a:pt x="358310" y="33078"/>
                    <a:pt x="336594" y="33078"/>
                  </a:cubicBezTo>
                  <a:cubicBezTo>
                    <a:pt x="314878" y="33078"/>
                    <a:pt x="288819" y="8530"/>
                    <a:pt x="271447" y="2393"/>
                  </a:cubicBezTo>
                  <a:cubicBezTo>
                    <a:pt x="242131" y="-8859"/>
                    <a:pt x="213900" y="21827"/>
                    <a:pt x="208471" y="47398"/>
                  </a:cubicBezTo>
                  <a:lnTo>
                    <a:pt x="172640" y="176277"/>
                  </a:lnTo>
                  <a:cubicBezTo>
                    <a:pt x="147667" y="174231"/>
                    <a:pt x="103150" y="158888"/>
                    <a:pt x="91206" y="137409"/>
                  </a:cubicBezTo>
                  <a:cubicBezTo>
                    <a:pt x="82520" y="122066"/>
                    <a:pt x="62976" y="115929"/>
                    <a:pt x="47775" y="124112"/>
                  </a:cubicBezTo>
                  <a:cubicBezTo>
                    <a:pt x="32574" y="131272"/>
                    <a:pt x="26059" y="148660"/>
                    <a:pt x="32574" y="162980"/>
                  </a:cubicBezTo>
                  <a:cubicBezTo>
                    <a:pt x="43432" y="184460"/>
                    <a:pt x="86863" y="206962"/>
                    <a:pt x="142238" y="224351"/>
                  </a:cubicBezTo>
                  <a:cubicBezTo>
                    <a:pt x="119437" y="237648"/>
                    <a:pt x="112922" y="266288"/>
                    <a:pt x="127037" y="287767"/>
                  </a:cubicBezTo>
                  <a:cubicBezTo>
                    <a:pt x="129209" y="290836"/>
                    <a:pt x="131380" y="292882"/>
                    <a:pt x="133552" y="294927"/>
                  </a:cubicBezTo>
                  <a:cubicBezTo>
                    <a:pt x="110750" y="307201"/>
                    <a:pt x="102064" y="334818"/>
                    <a:pt x="115093" y="357321"/>
                  </a:cubicBezTo>
                  <a:cubicBezTo>
                    <a:pt x="119437" y="365504"/>
                    <a:pt x="127037" y="371641"/>
                    <a:pt x="135723" y="375732"/>
                  </a:cubicBezTo>
                  <a:cubicBezTo>
                    <a:pt x="132466" y="381869"/>
                    <a:pt x="130295" y="389029"/>
                    <a:pt x="130295" y="396189"/>
                  </a:cubicBezTo>
                  <a:cubicBezTo>
                    <a:pt x="130295" y="421760"/>
                    <a:pt x="152010" y="442217"/>
                    <a:pt x="179155" y="442217"/>
                  </a:cubicBezTo>
                  <a:cubicBezTo>
                    <a:pt x="180241" y="442217"/>
                    <a:pt x="181327" y="442217"/>
                    <a:pt x="182412" y="442217"/>
                  </a:cubicBezTo>
                  <a:cubicBezTo>
                    <a:pt x="173726" y="454492"/>
                    <a:pt x="167211" y="468811"/>
                    <a:pt x="165040" y="484154"/>
                  </a:cubicBezTo>
                  <a:cubicBezTo>
                    <a:pt x="119437" y="499497"/>
                    <a:pt x="78177" y="521999"/>
                    <a:pt x="40174" y="549616"/>
                  </a:cubicBezTo>
                  <a:cubicBezTo>
                    <a:pt x="15201" y="569051"/>
                    <a:pt x="1086" y="596667"/>
                    <a:pt x="0" y="626330"/>
                  </a:cubicBezTo>
                  <a:lnTo>
                    <a:pt x="0" y="806351"/>
                  </a:lnTo>
                  <a:lnTo>
                    <a:pt x="9772" y="812488"/>
                  </a:lnTo>
                  <a:cubicBezTo>
                    <a:pt x="62976" y="846242"/>
                    <a:pt x="201956" y="862608"/>
                    <a:pt x="339851" y="862608"/>
                  </a:cubicBezTo>
                  <a:cubicBezTo>
                    <a:pt x="478832" y="862608"/>
                    <a:pt x="616727" y="845219"/>
                    <a:pt x="664502" y="811465"/>
                  </a:cubicBezTo>
                  <a:lnTo>
                    <a:pt x="673188" y="805328"/>
                  </a:lnTo>
                  <a:lnTo>
                    <a:pt x="673188" y="626330"/>
                  </a:lnTo>
                  <a:close/>
                  <a:moveTo>
                    <a:pt x="401741" y="452446"/>
                  </a:moveTo>
                  <a:cubicBezTo>
                    <a:pt x="401741" y="456537"/>
                    <a:pt x="402827" y="461651"/>
                    <a:pt x="403913" y="465743"/>
                  </a:cubicBezTo>
                  <a:cubicBezTo>
                    <a:pt x="397398" y="482108"/>
                    <a:pt x="366996" y="508702"/>
                    <a:pt x="336594" y="530182"/>
                  </a:cubicBezTo>
                  <a:cubicBezTo>
                    <a:pt x="305106" y="508702"/>
                    <a:pt x="274704" y="480063"/>
                    <a:pt x="269275" y="464720"/>
                  </a:cubicBezTo>
                  <a:cubicBezTo>
                    <a:pt x="270361" y="460629"/>
                    <a:pt x="271447" y="456537"/>
                    <a:pt x="271447" y="452446"/>
                  </a:cubicBezTo>
                  <a:lnTo>
                    <a:pt x="271447" y="450400"/>
                  </a:lnTo>
                  <a:cubicBezTo>
                    <a:pt x="312707" y="466766"/>
                    <a:pt x="360481" y="466766"/>
                    <a:pt x="401741" y="450400"/>
                  </a:cubicBezTo>
                  <a:lnTo>
                    <a:pt x="401741" y="452446"/>
                  </a:lnTo>
                  <a:close/>
                  <a:moveTo>
                    <a:pt x="207385" y="500520"/>
                  </a:moveTo>
                  <a:cubicBezTo>
                    <a:pt x="207385" y="484154"/>
                    <a:pt x="213900" y="468811"/>
                    <a:pt x="225844" y="456537"/>
                  </a:cubicBezTo>
                  <a:cubicBezTo>
                    <a:pt x="225844" y="457560"/>
                    <a:pt x="225844" y="458583"/>
                    <a:pt x="225844" y="460629"/>
                  </a:cubicBezTo>
                  <a:cubicBezTo>
                    <a:pt x="225844" y="506657"/>
                    <a:pt x="301849" y="557799"/>
                    <a:pt x="325736" y="573142"/>
                  </a:cubicBezTo>
                  <a:lnTo>
                    <a:pt x="337680" y="580302"/>
                  </a:lnTo>
                  <a:lnTo>
                    <a:pt x="349624" y="573142"/>
                  </a:lnTo>
                  <a:cubicBezTo>
                    <a:pt x="373511" y="558822"/>
                    <a:pt x="449516" y="506657"/>
                    <a:pt x="449516" y="460629"/>
                  </a:cubicBezTo>
                  <a:cubicBezTo>
                    <a:pt x="449516" y="459606"/>
                    <a:pt x="449516" y="458583"/>
                    <a:pt x="449516" y="456537"/>
                  </a:cubicBezTo>
                  <a:cubicBezTo>
                    <a:pt x="461460" y="468811"/>
                    <a:pt x="467974" y="484154"/>
                    <a:pt x="467974" y="500520"/>
                  </a:cubicBezTo>
                  <a:cubicBezTo>
                    <a:pt x="467974" y="551662"/>
                    <a:pt x="400656" y="639627"/>
                    <a:pt x="338766" y="674404"/>
                  </a:cubicBezTo>
                  <a:cubicBezTo>
                    <a:pt x="274704" y="640650"/>
                    <a:pt x="207385" y="551662"/>
                    <a:pt x="207385" y="500520"/>
                  </a:cubicBezTo>
                  <a:close/>
                  <a:moveTo>
                    <a:pt x="336594" y="258105"/>
                  </a:moveTo>
                  <a:cubicBezTo>
                    <a:pt x="380026" y="257082"/>
                    <a:pt x="424543" y="251968"/>
                    <a:pt x="466889" y="242762"/>
                  </a:cubicBezTo>
                  <a:lnTo>
                    <a:pt x="466889" y="299019"/>
                  </a:lnTo>
                  <a:cubicBezTo>
                    <a:pt x="466889" y="366527"/>
                    <a:pt x="408256" y="421760"/>
                    <a:pt x="336594" y="421760"/>
                  </a:cubicBezTo>
                  <a:cubicBezTo>
                    <a:pt x="264932" y="421760"/>
                    <a:pt x="206300" y="366527"/>
                    <a:pt x="206300" y="299019"/>
                  </a:cubicBezTo>
                  <a:lnTo>
                    <a:pt x="206300" y="241739"/>
                  </a:lnTo>
                  <a:cubicBezTo>
                    <a:pt x="248645" y="251968"/>
                    <a:pt x="293163" y="257082"/>
                    <a:pt x="336594" y="258105"/>
                  </a:cubicBezTo>
                  <a:close/>
                  <a:moveTo>
                    <a:pt x="118351" y="804306"/>
                  </a:moveTo>
                  <a:cubicBezTo>
                    <a:pt x="92292" y="800214"/>
                    <a:pt x="67319" y="793054"/>
                    <a:pt x="43432" y="782826"/>
                  </a:cubicBezTo>
                  <a:lnTo>
                    <a:pt x="43432" y="626330"/>
                  </a:lnTo>
                  <a:cubicBezTo>
                    <a:pt x="44517" y="607919"/>
                    <a:pt x="53204" y="591553"/>
                    <a:pt x="68405" y="580302"/>
                  </a:cubicBezTo>
                  <a:cubicBezTo>
                    <a:pt x="91206" y="562913"/>
                    <a:pt x="117265" y="547571"/>
                    <a:pt x="144410" y="536319"/>
                  </a:cubicBezTo>
                  <a:cubicBezTo>
                    <a:pt x="140067" y="624284"/>
                    <a:pt x="136809" y="741912"/>
                    <a:pt x="118351" y="804306"/>
                  </a:cubicBezTo>
                  <a:close/>
                  <a:moveTo>
                    <a:pt x="336594" y="815557"/>
                  </a:moveTo>
                  <a:lnTo>
                    <a:pt x="304021" y="703044"/>
                  </a:lnTo>
                  <a:cubicBezTo>
                    <a:pt x="311621" y="708158"/>
                    <a:pt x="319222" y="712249"/>
                    <a:pt x="327908" y="716341"/>
                  </a:cubicBezTo>
                  <a:lnTo>
                    <a:pt x="337680" y="720432"/>
                  </a:lnTo>
                  <a:lnTo>
                    <a:pt x="347452" y="716341"/>
                  </a:lnTo>
                  <a:cubicBezTo>
                    <a:pt x="353967" y="713272"/>
                    <a:pt x="360481" y="710203"/>
                    <a:pt x="366996" y="706112"/>
                  </a:cubicBezTo>
                  <a:lnTo>
                    <a:pt x="336594" y="815557"/>
                  </a:lnTo>
                  <a:close/>
                  <a:moveTo>
                    <a:pt x="629757" y="783849"/>
                  </a:moveTo>
                  <a:cubicBezTo>
                    <a:pt x="603698" y="795100"/>
                    <a:pt x="576553" y="803283"/>
                    <a:pt x="548323" y="806351"/>
                  </a:cubicBezTo>
                  <a:cubicBezTo>
                    <a:pt x="528779" y="743958"/>
                    <a:pt x="526607" y="623261"/>
                    <a:pt x="522264" y="533251"/>
                  </a:cubicBezTo>
                  <a:cubicBezTo>
                    <a:pt x="551580" y="545525"/>
                    <a:pt x="579811" y="560868"/>
                    <a:pt x="604784" y="580302"/>
                  </a:cubicBezTo>
                  <a:cubicBezTo>
                    <a:pt x="619985" y="591553"/>
                    <a:pt x="628671" y="607919"/>
                    <a:pt x="629757" y="626330"/>
                  </a:cubicBezTo>
                  <a:lnTo>
                    <a:pt x="629757" y="783849"/>
                  </a:lnTo>
                  <a:close/>
                </a:path>
              </a:pathLst>
            </a:custGeom>
            <a:solidFill>
              <a:schemeClr val="bg1"/>
            </a:solidFill>
            <a:ln w="10815" cap="flat">
              <a:noFill/>
              <a:prstDash val="solid"/>
              <a:miter/>
            </a:ln>
          </p:spPr>
          <p:txBody>
            <a:bodyPr rtlCol="0" anchor="ctr"/>
            <a:lstStyle/>
            <a:p>
              <a:endParaRPr lang="en-US"/>
            </a:p>
          </p:txBody>
        </p:sp>
      </p:grpSp>
    </p:spTree>
    <p:extLst>
      <p:ext uri="{BB962C8B-B14F-4D97-AF65-F5344CB8AC3E}">
        <p14:creationId xmlns:p14="http://schemas.microsoft.com/office/powerpoint/2010/main" val="1328547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6E99A40-3C86-696C-9B4D-34D1016B8A2A}"/>
              </a:ext>
            </a:extLst>
          </p:cNvPr>
          <p:cNvSpPr>
            <a:spLocks noGrp="1"/>
          </p:cNvSpPr>
          <p:nvPr>
            <p:ph sz="quarter" idx="12"/>
          </p:nvPr>
        </p:nvSpPr>
        <p:spPr>
          <a:xfrm>
            <a:off x="685800" y="1353717"/>
            <a:ext cx="7772400" cy="429363"/>
          </a:xfrm>
        </p:spPr>
        <p:txBody>
          <a:bodyPr/>
          <a:lstStyle/>
          <a:p>
            <a:r>
              <a:rPr lang="en-US"/>
              <a:t>Questions to Consider</a:t>
            </a:r>
          </a:p>
        </p:txBody>
      </p:sp>
      <p:sp>
        <p:nvSpPr>
          <p:cNvPr id="2" name="Title 1">
            <a:extLst>
              <a:ext uri="{FF2B5EF4-FFF2-40B4-BE49-F238E27FC236}">
                <a16:creationId xmlns:a16="http://schemas.microsoft.com/office/drawing/2014/main" id="{98A57A46-B9EB-E958-CC9D-6BA2C4D87F00}"/>
              </a:ext>
            </a:extLst>
          </p:cNvPr>
          <p:cNvSpPr>
            <a:spLocks noGrp="1"/>
          </p:cNvSpPr>
          <p:nvPr>
            <p:ph type="title"/>
          </p:nvPr>
        </p:nvSpPr>
        <p:spPr/>
        <p:txBody>
          <a:bodyPr>
            <a:normAutofit/>
          </a:bodyPr>
          <a:lstStyle/>
          <a:p>
            <a:r>
              <a:rPr lang="en-US" sz="2400"/>
              <a:t>Choose a Registration Method</a:t>
            </a:r>
            <a:endParaRPr lang="en-US" b="1"/>
          </a:p>
        </p:txBody>
      </p:sp>
      <p:graphicFrame>
        <p:nvGraphicFramePr>
          <p:cNvPr id="8" name="Content Placeholder 6">
            <a:extLst>
              <a:ext uri="{FF2B5EF4-FFF2-40B4-BE49-F238E27FC236}">
                <a16:creationId xmlns:a16="http://schemas.microsoft.com/office/drawing/2014/main" id="{454966E0-5964-BE76-86EE-B2ABFF6B889B}"/>
              </a:ext>
            </a:extLst>
          </p:cNvPr>
          <p:cNvGraphicFramePr>
            <a:graphicFrameLocks noGrp="1"/>
          </p:cNvGraphicFramePr>
          <p:nvPr>
            <p:ph sz="quarter" idx="15"/>
            <p:extLst>
              <p:ext uri="{D42A27DB-BD31-4B8C-83A1-F6EECF244321}">
                <p14:modId xmlns:p14="http://schemas.microsoft.com/office/powerpoint/2010/main" val="806611487"/>
              </p:ext>
            </p:extLst>
          </p:nvPr>
        </p:nvGraphicFramePr>
        <p:xfrm>
          <a:off x="685800" y="1897063"/>
          <a:ext cx="7772400" cy="4046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lide Number Placeholder 8">
            <a:extLst>
              <a:ext uri="{FF2B5EF4-FFF2-40B4-BE49-F238E27FC236}">
                <a16:creationId xmlns:a16="http://schemas.microsoft.com/office/drawing/2014/main" id="{283B7A44-965D-3775-D42B-F9B2F68EA0DB}"/>
              </a:ext>
            </a:extLst>
          </p:cNvPr>
          <p:cNvSpPr>
            <a:spLocks noGrp="1"/>
          </p:cNvSpPr>
          <p:nvPr>
            <p:ph type="sldNum" sz="quarter" idx="18"/>
          </p:nvPr>
        </p:nvSpPr>
        <p:spPr/>
        <p:txBody>
          <a:bodyPr/>
          <a:lstStyle/>
          <a:p>
            <a:fld id="{E76B6642-1AA4-43CA-96DC-A93A92BF5D52}" type="slidenum">
              <a:rPr lang="en-US" smtClean="0"/>
              <a:pPr/>
              <a:t>10</a:t>
            </a:fld>
            <a:endParaRPr lang="en-US"/>
          </a:p>
        </p:txBody>
      </p:sp>
    </p:spTree>
    <p:extLst>
      <p:ext uri="{BB962C8B-B14F-4D97-AF65-F5344CB8AC3E}">
        <p14:creationId xmlns:p14="http://schemas.microsoft.com/office/powerpoint/2010/main" val="270368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6B6376-4870-47E3-E825-EFD46CB3E9FE}"/>
              </a:ext>
            </a:extLst>
          </p:cNvPr>
          <p:cNvSpPr>
            <a:spLocks noGrp="1"/>
          </p:cNvSpPr>
          <p:nvPr>
            <p:ph type="title"/>
          </p:nvPr>
        </p:nvSpPr>
        <p:spPr/>
        <p:txBody>
          <a:bodyPr>
            <a:normAutofit/>
          </a:bodyPr>
          <a:lstStyle/>
          <a:p>
            <a:r>
              <a:rPr lang="en-US" sz="2700"/>
              <a:t>Choose a Registration Method</a:t>
            </a:r>
          </a:p>
        </p:txBody>
      </p:sp>
      <p:sp>
        <p:nvSpPr>
          <p:cNvPr id="6" name="Content Placeholder 5">
            <a:extLst>
              <a:ext uri="{FF2B5EF4-FFF2-40B4-BE49-F238E27FC236}">
                <a16:creationId xmlns:a16="http://schemas.microsoft.com/office/drawing/2014/main" id="{4C8A293B-9F2D-F66B-65B0-626CDF295036}"/>
              </a:ext>
            </a:extLst>
          </p:cNvPr>
          <p:cNvSpPr>
            <a:spLocks noGrp="1"/>
          </p:cNvSpPr>
          <p:nvPr>
            <p:ph sz="quarter" idx="12"/>
          </p:nvPr>
        </p:nvSpPr>
        <p:spPr>
          <a:xfrm>
            <a:off x="685800" y="1353717"/>
            <a:ext cx="7772400" cy="429363"/>
          </a:xfrm>
        </p:spPr>
        <p:txBody>
          <a:bodyPr/>
          <a:lstStyle/>
          <a:p>
            <a:r>
              <a:rPr lang="en-US"/>
              <a:t>Overview of Options</a:t>
            </a:r>
          </a:p>
        </p:txBody>
      </p:sp>
      <p:graphicFrame>
        <p:nvGraphicFramePr>
          <p:cNvPr id="8" name="Content Placeholder 7">
            <a:extLst>
              <a:ext uri="{FF2B5EF4-FFF2-40B4-BE49-F238E27FC236}">
                <a16:creationId xmlns:a16="http://schemas.microsoft.com/office/drawing/2014/main" id="{704F6BC9-1556-B3F3-32E8-12619F0DC3CF}"/>
              </a:ext>
            </a:extLst>
          </p:cNvPr>
          <p:cNvGraphicFramePr>
            <a:graphicFrameLocks noGrp="1"/>
          </p:cNvGraphicFramePr>
          <p:nvPr>
            <p:ph sz="quarter" idx="15"/>
            <p:extLst>
              <p:ext uri="{D42A27DB-BD31-4B8C-83A1-F6EECF244321}">
                <p14:modId xmlns:p14="http://schemas.microsoft.com/office/powerpoint/2010/main" val="3581313361"/>
              </p:ext>
            </p:extLst>
          </p:nvPr>
        </p:nvGraphicFramePr>
        <p:xfrm>
          <a:off x="685800" y="1897277"/>
          <a:ext cx="7772397" cy="3648241"/>
        </p:xfrm>
        <a:graphic>
          <a:graphicData uri="http://schemas.openxmlformats.org/drawingml/2006/table">
            <a:tbl>
              <a:tblPr firstRow="1" firstCol="1">
                <a:tableStyleId>{1E171933-4619-4E11-9A3F-F7608DF75F80}</a:tableStyleId>
              </a:tblPr>
              <a:tblGrid>
                <a:gridCol w="1350323">
                  <a:extLst>
                    <a:ext uri="{9D8B030D-6E8A-4147-A177-3AD203B41FA5}">
                      <a16:colId xmlns:a16="http://schemas.microsoft.com/office/drawing/2014/main" val="3512786751"/>
                    </a:ext>
                  </a:extLst>
                </a:gridCol>
                <a:gridCol w="1384422">
                  <a:extLst>
                    <a:ext uri="{9D8B030D-6E8A-4147-A177-3AD203B41FA5}">
                      <a16:colId xmlns:a16="http://schemas.microsoft.com/office/drawing/2014/main" val="1932308284"/>
                    </a:ext>
                  </a:extLst>
                </a:gridCol>
                <a:gridCol w="2355029">
                  <a:extLst>
                    <a:ext uri="{9D8B030D-6E8A-4147-A177-3AD203B41FA5}">
                      <a16:colId xmlns:a16="http://schemas.microsoft.com/office/drawing/2014/main" val="1081362819"/>
                    </a:ext>
                  </a:extLst>
                </a:gridCol>
                <a:gridCol w="2682623">
                  <a:extLst>
                    <a:ext uri="{9D8B030D-6E8A-4147-A177-3AD203B41FA5}">
                      <a16:colId xmlns:a16="http://schemas.microsoft.com/office/drawing/2014/main" val="2157575496"/>
                    </a:ext>
                  </a:extLst>
                </a:gridCol>
              </a:tblGrid>
              <a:tr h="384881">
                <a:tc>
                  <a:txBody>
                    <a:bodyPr/>
                    <a:lstStyle/>
                    <a:p>
                      <a:pPr marL="0" algn="ctr" fontAlgn="t">
                        <a:buNone/>
                      </a:pPr>
                      <a:endParaRPr lang="en-US" sz="1100" b="0" cap="none" spc="0">
                        <a:solidFill>
                          <a:schemeClr val="bg1"/>
                        </a:solidFill>
                        <a:effectLst/>
                      </a:endParaRPr>
                    </a:p>
                  </a:txBody>
                  <a:tcPr marL="89154" marR="106768" marT="68580" marB="68580" anchor="ctr"/>
                </a:tc>
                <a:tc>
                  <a:txBody>
                    <a:bodyPr/>
                    <a:lstStyle/>
                    <a:p>
                      <a:pPr marL="0" algn="ctr" fontAlgn="t">
                        <a:buNone/>
                      </a:pPr>
                      <a:r>
                        <a:rPr lang="en-US" sz="1100" b="0" cap="none" spc="0">
                          <a:solidFill>
                            <a:schemeClr val="bg1"/>
                          </a:solidFill>
                          <a:effectLst/>
                        </a:rPr>
                        <a:t>Created By</a:t>
                      </a:r>
                    </a:p>
                  </a:txBody>
                  <a:tcPr marL="89154" marR="106768" marT="68580" marB="68580" anchor="ctr"/>
                </a:tc>
                <a:tc>
                  <a:txBody>
                    <a:bodyPr/>
                    <a:lstStyle/>
                    <a:p>
                      <a:pPr marL="0" algn="ctr" fontAlgn="t">
                        <a:buNone/>
                      </a:pPr>
                      <a:r>
                        <a:rPr lang="en-US" sz="1100" b="0" cap="none" spc="0">
                          <a:solidFill>
                            <a:schemeClr val="bg1"/>
                          </a:solidFill>
                          <a:effectLst/>
                        </a:rPr>
                        <a:t>Recommended Use</a:t>
                      </a:r>
                    </a:p>
                  </a:txBody>
                  <a:tcPr marL="89154" marR="106768" marT="68580" marB="68580" anchor="ctr"/>
                </a:tc>
                <a:tc>
                  <a:txBody>
                    <a:bodyPr/>
                    <a:lstStyle/>
                    <a:p>
                      <a:pPr marL="0" algn="ctr" fontAlgn="t">
                        <a:buNone/>
                      </a:pPr>
                      <a:r>
                        <a:rPr lang="en-US" sz="1100" b="0" cap="none" spc="0">
                          <a:solidFill>
                            <a:schemeClr val="bg1"/>
                          </a:solidFill>
                          <a:effectLst/>
                        </a:rPr>
                        <a:t>Example groups</a:t>
                      </a:r>
                    </a:p>
                  </a:txBody>
                  <a:tcPr marL="89154" marR="106768" marT="68580" marB="68580" anchor="ctr"/>
                </a:tc>
                <a:extLst>
                  <a:ext uri="{0D108BD9-81ED-4DB2-BD59-A6C34878D82A}">
                    <a16:rowId xmlns:a16="http://schemas.microsoft.com/office/drawing/2014/main" val="2389107404"/>
                  </a:ext>
                </a:extLst>
              </a:tr>
              <a:tr h="957686">
                <a:tc>
                  <a:txBody>
                    <a:bodyPr/>
                    <a:lstStyle/>
                    <a:p>
                      <a:pPr marL="0" fontAlgn="t">
                        <a:buNone/>
                      </a:pPr>
                      <a:r>
                        <a:rPr lang="en-US" sz="1100" b="1" cap="none" spc="0">
                          <a:solidFill>
                            <a:schemeClr val="tx1"/>
                          </a:solidFill>
                          <a:effectLst/>
                        </a:rPr>
                        <a:t>Self-Registration</a:t>
                      </a:r>
                    </a:p>
                  </a:txBody>
                  <a:tcPr marL="89154" marR="106768" marT="68580" marB="68580"/>
                </a:tc>
                <a:tc>
                  <a:txBody>
                    <a:bodyPr/>
                    <a:lstStyle/>
                    <a:p>
                      <a:pPr marL="0" fontAlgn="t">
                        <a:buNone/>
                      </a:pPr>
                      <a:r>
                        <a:rPr lang="en-US" sz="1100" cap="none" spc="0">
                          <a:solidFill>
                            <a:schemeClr val="tx1"/>
                          </a:solidFill>
                          <a:effectLst/>
                        </a:rPr>
                        <a:t>Learner</a:t>
                      </a:r>
                    </a:p>
                  </a:txBody>
                  <a:tcPr marL="89154" marR="106768" marT="68580" marB="68580"/>
                </a:tc>
                <a:tc>
                  <a:txBody>
                    <a:bodyPr/>
                    <a:lstStyle/>
                    <a:p>
                      <a:pPr marL="171450" indent="-171450" fontAlgn="t">
                        <a:buFont typeface="Arial" panose="020B0604020202020204" pitchFamily="34" charset="0"/>
                        <a:buChar char="•"/>
                      </a:pPr>
                      <a:r>
                        <a:rPr lang="en-US" sz="1100" cap="none" spc="0">
                          <a:solidFill>
                            <a:schemeClr val="tx1"/>
                          </a:solidFill>
                          <a:effectLst/>
                        </a:rPr>
                        <a:t>Ad-hoc, rolling, or opt/in-optional training</a:t>
                      </a:r>
                    </a:p>
                    <a:p>
                      <a:pPr marL="171450" indent="-171450" fontAlgn="t">
                        <a:buFont typeface="Arial" panose="020B0604020202020204" pitchFamily="34" charset="0"/>
                        <a:buChar char="•"/>
                      </a:pPr>
                      <a:r>
                        <a:rPr lang="en-US" sz="1100" cap="none" spc="0">
                          <a:solidFill>
                            <a:schemeClr val="tx1"/>
                          </a:solidFill>
                          <a:effectLst/>
                        </a:rPr>
                        <a:t>Undefined or frequently changing populations</a:t>
                      </a:r>
                    </a:p>
                  </a:txBody>
                  <a:tcPr marL="89154" marR="106768" marT="68580" marB="68580"/>
                </a:tc>
                <a:tc>
                  <a:txBody>
                    <a:bodyPr/>
                    <a:lstStyle/>
                    <a:p>
                      <a:pPr marL="0" fontAlgn="t">
                        <a:buNone/>
                      </a:pPr>
                      <a:r>
                        <a:rPr lang="en-US" sz="1100" cap="none" spc="0">
                          <a:solidFill>
                            <a:schemeClr val="tx1"/>
                          </a:solidFill>
                          <a:effectLst/>
                        </a:rPr>
                        <a:t>Volunteers,  contractors, new hires</a:t>
                      </a:r>
                    </a:p>
                  </a:txBody>
                  <a:tcPr marL="89154" marR="106768" marT="68580" marB="68580"/>
                </a:tc>
                <a:extLst>
                  <a:ext uri="{0D108BD9-81ED-4DB2-BD59-A6C34878D82A}">
                    <a16:rowId xmlns:a16="http://schemas.microsoft.com/office/drawing/2014/main" val="338283914"/>
                  </a:ext>
                </a:extLst>
              </a:tr>
              <a:tr h="384881">
                <a:tc>
                  <a:txBody>
                    <a:bodyPr/>
                    <a:lstStyle/>
                    <a:p>
                      <a:pPr marL="0" fontAlgn="t">
                        <a:buNone/>
                      </a:pPr>
                      <a:r>
                        <a:rPr lang="en-US" sz="1100" b="1" cap="none" spc="0">
                          <a:solidFill>
                            <a:schemeClr val="tx1"/>
                          </a:solidFill>
                          <a:effectLst/>
                        </a:rPr>
                        <a:t>Bulk Upload</a:t>
                      </a:r>
                    </a:p>
                  </a:txBody>
                  <a:tcPr marL="89154" marR="106768" marT="68580" marB="68580"/>
                </a:tc>
                <a:tc>
                  <a:txBody>
                    <a:bodyPr/>
                    <a:lstStyle/>
                    <a:p>
                      <a:pPr marL="0" fontAlgn="t">
                        <a:buNone/>
                      </a:pPr>
                      <a:r>
                        <a:rPr lang="en-US" sz="1100" cap="none" spc="0">
                          <a:solidFill>
                            <a:schemeClr val="tx1"/>
                          </a:solidFill>
                          <a:effectLst/>
                        </a:rPr>
                        <a:t>TA or UE Team</a:t>
                      </a:r>
                    </a:p>
                  </a:txBody>
                  <a:tcPr marL="89154" marR="106768" marT="68580" marB="68580"/>
                </a:tc>
                <a:tc>
                  <a:txBody>
                    <a:bodyPr/>
                    <a:lstStyle/>
                    <a:p>
                      <a:pPr marL="171450" indent="-171450" fontAlgn="t">
                        <a:buFont typeface="Arial" panose="020B0604020202020204" pitchFamily="34" charset="0"/>
                        <a:buChar char="•"/>
                      </a:pPr>
                      <a:r>
                        <a:rPr lang="en-US" sz="1100" cap="none" spc="0">
                          <a:solidFill>
                            <a:schemeClr val="tx1"/>
                          </a:solidFill>
                          <a:effectLst/>
                        </a:rPr>
                        <a:t>Static or largely static populations</a:t>
                      </a:r>
                    </a:p>
                  </a:txBody>
                  <a:tcPr marL="89154" marR="106768" marT="68580" marB="68580"/>
                </a:tc>
                <a:tc>
                  <a:txBody>
                    <a:bodyPr/>
                    <a:lstStyle/>
                    <a:p>
                      <a:pPr marL="0" fontAlgn="t">
                        <a:buNone/>
                      </a:pPr>
                      <a:r>
                        <a:rPr lang="en-US" sz="1100" cap="none" spc="0">
                          <a:solidFill>
                            <a:schemeClr val="tx1"/>
                          </a:solidFill>
                          <a:effectLst/>
                        </a:rPr>
                        <a:t>Students, employees</a:t>
                      </a:r>
                    </a:p>
                  </a:txBody>
                  <a:tcPr marL="89154" marR="106768" marT="68580" marB="68580"/>
                </a:tc>
                <a:extLst>
                  <a:ext uri="{0D108BD9-81ED-4DB2-BD59-A6C34878D82A}">
                    <a16:rowId xmlns:a16="http://schemas.microsoft.com/office/drawing/2014/main" val="3874592425"/>
                  </a:ext>
                </a:extLst>
              </a:tr>
              <a:tr h="1156451">
                <a:tc>
                  <a:txBody>
                    <a:bodyPr/>
                    <a:lstStyle/>
                    <a:p>
                      <a:pPr marL="0" fontAlgn="t">
                        <a:buNone/>
                      </a:pPr>
                      <a:r>
                        <a:rPr lang="en-US" sz="1100" b="1" cap="none" spc="0">
                          <a:solidFill>
                            <a:schemeClr val="tx1"/>
                          </a:solidFill>
                          <a:effectLst/>
                        </a:rPr>
                        <a:t>Manual Creation</a:t>
                      </a:r>
                    </a:p>
                  </a:txBody>
                  <a:tcPr marL="89154" marR="106768" marT="68580" marB="68580"/>
                </a:tc>
                <a:tc>
                  <a:txBody>
                    <a:bodyPr/>
                    <a:lstStyle/>
                    <a:p>
                      <a:pPr marL="0" fontAlgn="t">
                        <a:buNone/>
                      </a:pPr>
                      <a:r>
                        <a:rPr lang="en-US" sz="1100" cap="none" spc="0">
                          <a:solidFill>
                            <a:schemeClr val="tx1"/>
                          </a:solidFill>
                          <a:effectLst/>
                        </a:rPr>
                        <a:t>TA</a:t>
                      </a:r>
                    </a:p>
                  </a:txBody>
                  <a:tcPr marL="89154" marR="106768" marT="68580" marB="68580"/>
                </a:tc>
                <a:tc>
                  <a:txBody>
                    <a:bodyPr/>
                    <a:lstStyle/>
                    <a:p>
                      <a:pPr marL="171450" indent="-171450" fontAlgn="t">
                        <a:buFont typeface="Arial" panose="020B0604020202020204" pitchFamily="34" charset="0"/>
                        <a:buChar char="•"/>
                      </a:pPr>
                      <a:r>
                        <a:rPr lang="en-US" sz="1100" cap="none" spc="0">
                          <a:solidFill>
                            <a:schemeClr val="tx1"/>
                          </a:solidFill>
                          <a:effectLst/>
                        </a:rPr>
                        <a:t>Small populations</a:t>
                      </a:r>
                    </a:p>
                    <a:p>
                      <a:pPr marL="171450" indent="-171450" fontAlgn="t">
                        <a:buFont typeface="Arial" panose="020B0604020202020204" pitchFamily="34" charset="0"/>
                        <a:buChar char="•"/>
                      </a:pPr>
                      <a:r>
                        <a:rPr lang="en-US" sz="1100" cap="none" spc="0">
                          <a:solidFill>
                            <a:schemeClr val="tx1"/>
                          </a:solidFill>
                          <a:effectLst/>
                        </a:rPr>
                        <a:t>Learners who aren’t comfortable self-registering</a:t>
                      </a:r>
                    </a:p>
                    <a:p>
                      <a:pPr marL="171450" indent="-171450" fontAlgn="t">
                        <a:buFont typeface="Arial" panose="020B0604020202020204" pitchFamily="34" charset="0"/>
                        <a:buChar char="•"/>
                      </a:pPr>
                      <a:r>
                        <a:rPr lang="en-US" sz="1100" cap="none" spc="0">
                          <a:solidFill>
                            <a:schemeClr val="tx1"/>
                          </a:solidFill>
                          <a:effectLst/>
                        </a:rPr>
                        <a:t>Late additions to an already uploaded population</a:t>
                      </a:r>
                    </a:p>
                  </a:txBody>
                  <a:tcPr marL="89154" marR="106768" marT="68580" marB="68580"/>
                </a:tc>
                <a:tc>
                  <a:txBody>
                    <a:bodyPr/>
                    <a:lstStyle/>
                    <a:p>
                      <a:pPr marL="0" fontAlgn="t">
                        <a:buNone/>
                      </a:pPr>
                      <a:r>
                        <a:rPr lang="en-US" sz="1100" cap="none" spc="0">
                          <a:solidFill>
                            <a:schemeClr val="tx1"/>
                          </a:solidFill>
                          <a:effectLst/>
                        </a:rPr>
                        <a:t>New hires being added to an existing all employee training</a:t>
                      </a:r>
                    </a:p>
                  </a:txBody>
                  <a:tcPr marL="89154" marR="106768" marT="68580" marB="68580"/>
                </a:tc>
                <a:extLst>
                  <a:ext uri="{0D108BD9-81ED-4DB2-BD59-A6C34878D82A}">
                    <a16:rowId xmlns:a16="http://schemas.microsoft.com/office/drawing/2014/main" val="1062468059"/>
                  </a:ext>
                </a:extLst>
              </a:tr>
              <a:tr h="764342">
                <a:tc>
                  <a:txBody>
                    <a:bodyPr/>
                    <a:lstStyle/>
                    <a:p>
                      <a:pPr marL="0" fontAlgn="t">
                        <a:buNone/>
                      </a:pPr>
                      <a:r>
                        <a:rPr lang="en-US" sz="1100" b="1" cap="none" spc="0">
                          <a:solidFill>
                            <a:schemeClr val="tx1"/>
                          </a:solidFill>
                          <a:effectLst/>
                        </a:rPr>
                        <a:t>Automated User Transfer (SFTP)*</a:t>
                      </a:r>
                    </a:p>
                  </a:txBody>
                  <a:tcPr marL="89154" marR="106768" marT="68580" marB="68580"/>
                </a:tc>
                <a:tc>
                  <a:txBody>
                    <a:bodyPr/>
                    <a:lstStyle/>
                    <a:p>
                      <a:pPr marL="0" fontAlgn="t">
                        <a:buNone/>
                      </a:pPr>
                      <a:r>
                        <a:rPr lang="en-US" sz="1100" cap="none" spc="0">
                          <a:solidFill>
                            <a:schemeClr val="tx1"/>
                          </a:solidFill>
                          <a:effectLst/>
                        </a:rPr>
                        <a:t>Automated system process</a:t>
                      </a:r>
                    </a:p>
                  </a:txBody>
                  <a:tcPr marL="89154" marR="106768" marT="68580" marB="68580"/>
                </a:tc>
                <a:tc>
                  <a:txBody>
                    <a:bodyPr/>
                    <a:lstStyle/>
                    <a:p>
                      <a:pPr marL="171450" indent="-171450" fontAlgn="t">
                        <a:buFont typeface="Arial" panose="020B0604020202020204" pitchFamily="34" charset="0"/>
                        <a:buChar char="•"/>
                      </a:pPr>
                      <a:r>
                        <a:rPr lang="en-US" sz="1100" cap="none" spc="0">
                          <a:solidFill>
                            <a:schemeClr val="tx1"/>
                          </a:solidFill>
                          <a:effectLst/>
                        </a:rPr>
                        <a:t>Frequently changing populations</a:t>
                      </a:r>
                    </a:p>
                    <a:p>
                      <a:pPr marL="171450" indent="-171450" fontAlgn="t">
                        <a:buFont typeface="Arial" panose="020B0604020202020204" pitchFamily="34" charset="0"/>
                        <a:buChar char="•"/>
                      </a:pPr>
                      <a:r>
                        <a:rPr lang="en-US" sz="1100" cap="none" spc="0">
                          <a:solidFill>
                            <a:schemeClr val="tx1"/>
                          </a:solidFill>
                          <a:effectLst/>
                        </a:rPr>
                        <a:t>Supporting an SSO setup</a:t>
                      </a:r>
                    </a:p>
                  </a:txBody>
                  <a:tcPr marL="89154" marR="106768" marT="68580" marB="68580"/>
                </a:tc>
                <a:tc>
                  <a:txBody>
                    <a:bodyPr/>
                    <a:lstStyle/>
                    <a:p>
                      <a:pPr marL="0" fontAlgn="t">
                        <a:buNone/>
                      </a:pPr>
                      <a:r>
                        <a:rPr lang="en-US" sz="1100" cap="none" spc="0">
                          <a:solidFill>
                            <a:schemeClr val="tx1"/>
                          </a:solidFill>
                          <a:effectLst/>
                        </a:rPr>
                        <a:t>New hires or populations with overlapping training initiatives based on profile data (department, supervisor, role, </a:t>
                      </a:r>
                      <a:r>
                        <a:rPr lang="en-US" sz="1100" cap="none" spc="0" err="1">
                          <a:solidFill>
                            <a:schemeClr val="tx1"/>
                          </a:solidFill>
                          <a:effectLst/>
                        </a:rPr>
                        <a:t>etc</a:t>
                      </a:r>
                      <a:r>
                        <a:rPr lang="en-US" sz="1100" cap="none" spc="0">
                          <a:solidFill>
                            <a:schemeClr val="tx1"/>
                          </a:solidFill>
                          <a:effectLst/>
                        </a:rPr>
                        <a:t>)</a:t>
                      </a:r>
                    </a:p>
                  </a:txBody>
                  <a:tcPr marL="89154" marR="106768" marT="68580" marB="68580"/>
                </a:tc>
                <a:extLst>
                  <a:ext uri="{0D108BD9-81ED-4DB2-BD59-A6C34878D82A}">
                    <a16:rowId xmlns:a16="http://schemas.microsoft.com/office/drawing/2014/main" val="2341980560"/>
                  </a:ext>
                </a:extLst>
              </a:tr>
            </a:tbl>
          </a:graphicData>
        </a:graphic>
      </p:graphicFrame>
      <p:sp>
        <p:nvSpPr>
          <p:cNvPr id="10" name="Slide Number Placeholder 9">
            <a:extLst>
              <a:ext uri="{FF2B5EF4-FFF2-40B4-BE49-F238E27FC236}">
                <a16:creationId xmlns:a16="http://schemas.microsoft.com/office/drawing/2014/main" id="{5235836C-B191-A2B2-CDDD-18570750586E}"/>
              </a:ext>
            </a:extLst>
          </p:cNvPr>
          <p:cNvSpPr>
            <a:spLocks noGrp="1"/>
          </p:cNvSpPr>
          <p:nvPr>
            <p:ph type="sldNum" sz="quarter" idx="18"/>
          </p:nvPr>
        </p:nvSpPr>
        <p:spPr/>
        <p:txBody>
          <a:bodyPr/>
          <a:lstStyle/>
          <a:p>
            <a:fld id="{E76B6642-1AA4-43CA-96DC-A93A92BF5D52}" type="slidenum">
              <a:rPr lang="en-US" smtClean="0"/>
              <a:pPr/>
              <a:t>11</a:t>
            </a:fld>
            <a:endParaRPr lang="en-US"/>
          </a:p>
        </p:txBody>
      </p:sp>
    </p:spTree>
    <p:extLst>
      <p:ext uri="{BB962C8B-B14F-4D97-AF65-F5344CB8AC3E}">
        <p14:creationId xmlns:p14="http://schemas.microsoft.com/office/powerpoint/2010/main" val="131788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7F25-03EA-C9EE-5B94-FE4FB0A20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6E768-6BD7-53AF-70EA-BF604BA96C2C}"/>
              </a:ext>
            </a:extLst>
          </p:cNvPr>
          <p:cNvSpPr>
            <a:spLocks noGrp="1"/>
          </p:cNvSpPr>
          <p:nvPr>
            <p:ph type="title"/>
          </p:nvPr>
        </p:nvSpPr>
        <p:spPr>
          <a:xfrm>
            <a:off x="619125" y="731520"/>
            <a:ext cx="7839075" cy="508000"/>
          </a:xfrm>
        </p:spPr>
        <p:txBody>
          <a:bodyPr vert="horz" lIns="68580" tIns="34290" rIns="68580" bIns="34290" rtlCol="0" anchor="ctr" anchorCtr="0">
            <a:noAutofit/>
          </a:bodyPr>
          <a:lstStyle/>
          <a:p>
            <a:r>
              <a:rPr lang="en-US" sz="2400" b="0">
                <a:cs typeface="+mj-cs"/>
              </a:rPr>
              <a:t>Choose a Registration Method</a:t>
            </a:r>
            <a:endParaRPr lang="en-US" b="1" kern="1200">
              <a:solidFill>
                <a:schemeClr val="tx1"/>
              </a:solidFill>
              <a:latin typeface="+mj-lt"/>
              <a:ea typeface="+mj-ea"/>
              <a:cs typeface="+mj-cs"/>
            </a:endParaRPr>
          </a:p>
        </p:txBody>
      </p:sp>
      <p:sp>
        <p:nvSpPr>
          <p:cNvPr id="12" name="Slide Number Placeholder 11">
            <a:extLst>
              <a:ext uri="{FF2B5EF4-FFF2-40B4-BE49-F238E27FC236}">
                <a16:creationId xmlns:a16="http://schemas.microsoft.com/office/drawing/2014/main" id="{9F76F7E5-E723-BD31-41D2-51EDA23033A8}"/>
              </a:ext>
            </a:extLst>
          </p:cNvPr>
          <p:cNvSpPr>
            <a:spLocks noGrp="1"/>
          </p:cNvSpPr>
          <p:nvPr>
            <p:ph type="sldNum" sz="quarter" idx="18"/>
          </p:nvPr>
        </p:nvSpPr>
        <p:spPr/>
        <p:txBody>
          <a:bodyPr/>
          <a:lstStyle/>
          <a:p>
            <a:fld id="{E76B6642-1AA4-43CA-96DC-A93A92BF5D52}" type="slidenum">
              <a:rPr lang="en-US" smtClean="0"/>
              <a:pPr/>
              <a:t>12</a:t>
            </a:fld>
            <a:endParaRPr lang="en-US"/>
          </a:p>
        </p:txBody>
      </p:sp>
      <p:sp>
        <p:nvSpPr>
          <p:cNvPr id="28" name="Rectangle 27">
            <a:extLst>
              <a:ext uri="{FF2B5EF4-FFF2-40B4-BE49-F238E27FC236}">
                <a16:creationId xmlns:a16="http://schemas.microsoft.com/office/drawing/2014/main" id="{9A3AC339-4850-16D1-6085-2348B75AEDC5}"/>
              </a:ext>
            </a:extLst>
          </p:cNvPr>
          <p:cNvSpPr/>
          <p:nvPr/>
        </p:nvSpPr>
        <p:spPr>
          <a:xfrm>
            <a:off x="3882898" y="6235828"/>
            <a:ext cx="5142230" cy="520613"/>
          </a:xfrm>
          <a:prstGeom prst="rect">
            <a:avLst/>
          </a:prstGeom>
          <a:solidFill>
            <a:schemeClr val="tx2"/>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Generating a Self-Registration Link for a Specific Course </a:t>
            </a:r>
            <a:r>
              <a:rPr lang="en-US" sz="1350">
                <a:solidFill>
                  <a:schemeClr val="bg1"/>
                </a:solidFill>
              </a:rPr>
              <a:t>| </a:t>
            </a:r>
            <a:r>
              <a:rPr lang="en-US" sz="1350">
                <a:solidFill>
                  <a:schemeClr val="bg1"/>
                </a:solidFill>
                <a:hlinkClick r:id="rId4">
                  <a:extLst>
                    <a:ext uri="{A12FA001-AC4F-418D-AE19-62706E023703}">
                      <ahyp:hlinkClr xmlns:ahyp="http://schemas.microsoft.com/office/drawing/2018/hyperlinkcolor" val="tx"/>
                    </a:ext>
                  </a:extLst>
                </a:hlinkClick>
              </a:rPr>
              <a:t>Generating Self-Registration Links for Learning Plans</a:t>
            </a:r>
            <a:endParaRPr lang="en-US" sz="1350">
              <a:solidFill>
                <a:schemeClr val="bg1"/>
              </a:solidFill>
            </a:endParaRPr>
          </a:p>
        </p:txBody>
      </p:sp>
      <p:sp>
        <p:nvSpPr>
          <p:cNvPr id="17" name="Content Placeholder 16">
            <a:extLst>
              <a:ext uri="{FF2B5EF4-FFF2-40B4-BE49-F238E27FC236}">
                <a16:creationId xmlns:a16="http://schemas.microsoft.com/office/drawing/2014/main" id="{BF9519BF-16C7-C643-D965-B869C6EC9105}"/>
              </a:ext>
            </a:extLst>
          </p:cNvPr>
          <p:cNvSpPr>
            <a:spLocks noGrp="1"/>
          </p:cNvSpPr>
          <p:nvPr>
            <p:ph sz="quarter" idx="12"/>
          </p:nvPr>
        </p:nvSpPr>
        <p:spPr>
          <a:xfrm>
            <a:off x="685800" y="1353717"/>
            <a:ext cx="7772400" cy="508001"/>
          </a:xfrm>
        </p:spPr>
        <p:txBody>
          <a:bodyPr/>
          <a:lstStyle/>
          <a:p>
            <a:r>
              <a:rPr lang="en-US"/>
              <a:t>Self-Registration</a:t>
            </a:r>
          </a:p>
        </p:txBody>
      </p:sp>
      <p:graphicFrame>
        <p:nvGraphicFramePr>
          <p:cNvPr id="20" name="Content Placeholder 2">
            <a:extLst>
              <a:ext uri="{FF2B5EF4-FFF2-40B4-BE49-F238E27FC236}">
                <a16:creationId xmlns:a16="http://schemas.microsoft.com/office/drawing/2014/main" id="{8ACEB25C-0EDF-2E60-9CF4-62D762504685}"/>
              </a:ext>
            </a:extLst>
          </p:cNvPr>
          <p:cNvGraphicFramePr>
            <a:graphicFrameLocks noGrp="1"/>
          </p:cNvGraphicFramePr>
          <p:nvPr>
            <p:ph sz="quarter" idx="15"/>
            <p:extLst>
              <p:ext uri="{D42A27DB-BD31-4B8C-83A1-F6EECF244321}">
                <p14:modId xmlns:p14="http://schemas.microsoft.com/office/powerpoint/2010/main" val="650736507"/>
              </p:ext>
            </p:extLst>
          </p:nvPr>
        </p:nvGraphicFramePr>
        <p:xfrm>
          <a:off x="685800" y="1756065"/>
          <a:ext cx="7772400" cy="41875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726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7CD60-48B1-0B4E-A38A-D1F3090CE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9C73B-8A12-1DA1-F344-E4965F7D8981}"/>
              </a:ext>
            </a:extLst>
          </p:cNvPr>
          <p:cNvSpPr>
            <a:spLocks noGrp="1"/>
          </p:cNvSpPr>
          <p:nvPr>
            <p:ph type="title"/>
          </p:nvPr>
        </p:nvSpPr>
        <p:spPr/>
        <p:txBody>
          <a:bodyPr anchor="ctr">
            <a:normAutofit/>
          </a:bodyPr>
          <a:lstStyle/>
          <a:p>
            <a:r>
              <a:rPr lang="en-US" sz="2400" b="0"/>
              <a:t>Choose a Registration Method</a:t>
            </a:r>
            <a:endParaRPr lang="en-US" b="0"/>
          </a:p>
        </p:txBody>
      </p:sp>
      <p:sp>
        <p:nvSpPr>
          <p:cNvPr id="4" name="Content Placeholder 3">
            <a:extLst>
              <a:ext uri="{FF2B5EF4-FFF2-40B4-BE49-F238E27FC236}">
                <a16:creationId xmlns:a16="http://schemas.microsoft.com/office/drawing/2014/main" id="{8866D738-3115-3619-065E-8AE6A413A511}"/>
              </a:ext>
            </a:extLst>
          </p:cNvPr>
          <p:cNvSpPr>
            <a:spLocks noGrp="1"/>
          </p:cNvSpPr>
          <p:nvPr>
            <p:ph sz="quarter" idx="19"/>
          </p:nvPr>
        </p:nvSpPr>
        <p:spPr/>
        <p:txBody>
          <a:bodyPr/>
          <a:lstStyle/>
          <a:p>
            <a:endParaRPr lang="en-US"/>
          </a:p>
        </p:txBody>
      </p:sp>
      <p:sp>
        <p:nvSpPr>
          <p:cNvPr id="9" name="Rectangle 8">
            <a:extLst>
              <a:ext uri="{FF2B5EF4-FFF2-40B4-BE49-F238E27FC236}">
                <a16:creationId xmlns:a16="http://schemas.microsoft.com/office/drawing/2014/main" id="{DCD4FBBB-CF73-6FAB-5952-0B3EFD3855DE}"/>
              </a:ext>
            </a:extLst>
          </p:cNvPr>
          <p:cNvSpPr/>
          <p:nvPr/>
        </p:nvSpPr>
        <p:spPr>
          <a:xfrm>
            <a:off x="2568956" y="6267513"/>
            <a:ext cx="6400800"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User Bulk Upload </a:t>
            </a:r>
            <a:r>
              <a:rPr lang="en-US" sz="1350">
                <a:solidFill>
                  <a:schemeClr val="bg1"/>
                </a:solidFill>
              </a:rPr>
              <a:t>| </a:t>
            </a:r>
            <a:r>
              <a:rPr lang="en-US" sz="1350">
                <a:solidFill>
                  <a:schemeClr val="bg1"/>
                </a:solidFill>
                <a:hlinkClick r:id="rId4">
                  <a:extLst>
                    <a:ext uri="{A12FA001-AC4F-418D-AE19-62706E023703}">
                      <ahyp:hlinkClr xmlns:ahyp="http://schemas.microsoft.com/office/drawing/2018/hyperlinkcolor" val="tx"/>
                    </a:ext>
                  </a:extLst>
                </a:hlinkClick>
              </a:rPr>
              <a:t>Bulk Upload Template </a:t>
            </a:r>
            <a:r>
              <a:rPr lang="en-US" sz="1350">
                <a:solidFill>
                  <a:schemeClr val="bg1"/>
                </a:solidFill>
              </a:rPr>
              <a:t>| </a:t>
            </a:r>
            <a:r>
              <a:rPr lang="en-US" sz="1350">
                <a:solidFill>
                  <a:schemeClr val="bg1"/>
                </a:solidFill>
                <a:hlinkClick r:id="rId5">
                  <a:extLst>
                    <a:ext uri="{A12FA001-AC4F-418D-AE19-62706E023703}">
                      <ahyp:hlinkClr xmlns:ahyp="http://schemas.microsoft.com/office/drawing/2018/hyperlinkcolor" val="tx"/>
                    </a:ext>
                  </a:extLst>
                </a:hlinkClick>
              </a:rPr>
              <a:t>Submit Your File to UE</a:t>
            </a:r>
            <a:endParaRPr lang="en-US" sz="1350">
              <a:solidFill>
                <a:schemeClr val="bg1"/>
              </a:solidFill>
            </a:endParaRPr>
          </a:p>
        </p:txBody>
      </p:sp>
      <p:graphicFrame>
        <p:nvGraphicFramePr>
          <p:cNvPr id="7" name="Content Placeholder 9">
            <a:extLst>
              <a:ext uri="{FF2B5EF4-FFF2-40B4-BE49-F238E27FC236}">
                <a16:creationId xmlns:a16="http://schemas.microsoft.com/office/drawing/2014/main" id="{6D7BF09C-9266-10D8-E31E-FDF0FA1E293A}"/>
              </a:ext>
            </a:extLst>
          </p:cNvPr>
          <p:cNvGraphicFramePr>
            <a:graphicFrameLocks noGrp="1"/>
          </p:cNvGraphicFramePr>
          <p:nvPr>
            <p:ph sz="quarter" idx="15"/>
            <p:extLst>
              <p:ext uri="{D42A27DB-BD31-4B8C-83A1-F6EECF244321}">
                <p14:modId xmlns:p14="http://schemas.microsoft.com/office/powerpoint/2010/main" val="3358066692"/>
              </p:ext>
            </p:extLst>
          </p:nvPr>
        </p:nvGraphicFramePr>
        <p:xfrm>
          <a:off x="685800" y="1833270"/>
          <a:ext cx="7772400" cy="41103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Content Placeholder 4">
            <a:extLst>
              <a:ext uri="{FF2B5EF4-FFF2-40B4-BE49-F238E27FC236}">
                <a16:creationId xmlns:a16="http://schemas.microsoft.com/office/drawing/2014/main" id="{4F25972E-09EC-DE6F-1F0C-6811575BA209}"/>
              </a:ext>
            </a:extLst>
          </p:cNvPr>
          <p:cNvSpPr>
            <a:spLocks noGrp="1"/>
          </p:cNvSpPr>
          <p:nvPr>
            <p:ph sz="quarter" idx="12"/>
          </p:nvPr>
        </p:nvSpPr>
        <p:spPr/>
        <p:txBody>
          <a:bodyPr/>
          <a:lstStyle/>
          <a:p>
            <a:r>
              <a:rPr lang="en-US"/>
              <a:t>Bulk Upload</a:t>
            </a:r>
          </a:p>
        </p:txBody>
      </p:sp>
    </p:spTree>
    <p:extLst>
      <p:ext uri="{BB962C8B-B14F-4D97-AF65-F5344CB8AC3E}">
        <p14:creationId xmlns:p14="http://schemas.microsoft.com/office/powerpoint/2010/main" val="1655160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0303C-9E68-FC0F-4F91-0FD96EF6FA2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FC3DB28-6703-3BFD-E250-65E7559F6701}"/>
              </a:ext>
            </a:extLst>
          </p:cNvPr>
          <p:cNvSpPr>
            <a:spLocks noGrp="1"/>
          </p:cNvSpPr>
          <p:nvPr>
            <p:ph sz="quarter" idx="12"/>
          </p:nvPr>
        </p:nvSpPr>
        <p:spPr>
          <a:xfrm>
            <a:off x="685800" y="1353717"/>
            <a:ext cx="7772400" cy="411075"/>
          </a:xfrm>
        </p:spPr>
        <p:txBody>
          <a:bodyPr/>
          <a:lstStyle/>
          <a:p>
            <a:r>
              <a:rPr lang="en-US"/>
              <a:t>Manual Creation</a:t>
            </a:r>
          </a:p>
        </p:txBody>
      </p:sp>
      <p:sp>
        <p:nvSpPr>
          <p:cNvPr id="2" name="Title 1">
            <a:extLst>
              <a:ext uri="{FF2B5EF4-FFF2-40B4-BE49-F238E27FC236}">
                <a16:creationId xmlns:a16="http://schemas.microsoft.com/office/drawing/2014/main" id="{0392FAE7-67F0-5088-6CFF-7917579173A3}"/>
              </a:ext>
            </a:extLst>
          </p:cNvPr>
          <p:cNvSpPr>
            <a:spLocks noGrp="1"/>
          </p:cNvSpPr>
          <p:nvPr>
            <p:ph type="title"/>
          </p:nvPr>
        </p:nvSpPr>
        <p:spPr/>
        <p:txBody>
          <a:bodyPr anchor="ctr">
            <a:normAutofit/>
          </a:bodyPr>
          <a:lstStyle/>
          <a:p>
            <a:r>
              <a:rPr lang="en-US" sz="2400"/>
              <a:t>Choose a Registration Method</a:t>
            </a:r>
            <a:endParaRPr lang="en-US" b="1"/>
          </a:p>
        </p:txBody>
      </p:sp>
      <p:graphicFrame>
        <p:nvGraphicFramePr>
          <p:cNvPr id="8" name="Content Placeholder 14">
            <a:extLst>
              <a:ext uri="{FF2B5EF4-FFF2-40B4-BE49-F238E27FC236}">
                <a16:creationId xmlns:a16="http://schemas.microsoft.com/office/drawing/2014/main" id="{26651FDA-3E82-1651-D0C2-C46768B1CABD}"/>
              </a:ext>
            </a:extLst>
          </p:cNvPr>
          <p:cNvGraphicFramePr>
            <a:graphicFrameLocks noGrp="1"/>
          </p:cNvGraphicFramePr>
          <p:nvPr>
            <p:ph sz="quarter" idx="15"/>
            <p:extLst>
              <p:ext uri="{D42A27DB-BD31-4B8C-83A1-F6EECF244321}">
                <p14:modId xmlns:p14="http://schemas.microsoft.com/office/powerpoint/2010/main" val="390398543"/>
              </p:ext>
            </p:extLst>
          </p:nvPr>
        </p:nvGraphicFramePr>
        <p:xfrm>
          <a:off x="685800" y="1878988"/>
          <a:ext cx="7772400" cy="4013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Slide Number Placeholder 10">
            <a:extLst>
              <a:ext uri="{FF2B5EF4-FFF2-40B4-BE49-F238E27FC236}">
                <a16:creationId xmlns:a16="http://schemas.microsoft.com/office/drawing/2014/main" id="{C30724A9-7DE6-8B85-0F8A-5A9EA6260629}"/>
              </a:ext>
            </a:extLst>
          </p:cNvPr>
          <p:cNvSpPr>
            <a:spLocks noGrp="1"/>
          </p:cNvSpPr>
          <p:nvPr>
            <p:ph type="sldNum" sz="quarter" idx="18"/>
          </p:nvPr>
        </p:nvSpPr>
        <p:spPr/>
        <p:txBody>
          <a:bodyPr/>
          <a:lstStyle/>
          <a:p>
            <a:fld id="{E76B6642-1AA4-43CA-96DC-A93A92BF5D52}" type="slidenum">
              <a:rPr lang="en-US" smtClean="0"/>
              <a:pPr/>
              <a:t>14</a:t>
            </a:fld>
            <a:endParaRPr lang="en-US"/>
          </a:p>
        </p:txBody>
      </p:sp>
      <p:sp>
        <p:nvSpPr>
          <p:cNvPr id="12" name="Content Placeholder 30">
            <a:extLst>
              <a:ext uri="{FF2B5EF4-FFF2-40B4-BE49-F238E27FC236}">
                <a16:creationId xmlns:a16="http://schemas.microsoft.com/office/drawing/2014/main" id="{79982810-3610-003F-2A95-1A01B66D9534}"/>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9" name="Rectangle 8">
            <a:extLst>
              <a:ext uri="{FF2B5EF4-FFF2-40B4-BE49-F238E27FC236}">
                <a16:creationId xmlns:a16="http://schemas.microsoft.com/office/drawing/2014/main" id="{89BCF378-3378-B759-7AB3-41E3073D9F0E}"/>
              </a:ext>
            </a:extLst>
          </p:cNvPr>
          <p:cNvSpPr/>
          <p:nvPr/>
        </p:nvSpPr>
        <p:spPr>
          <a:xfrm>
            <a:off x="3197098" y="6189770"/>
            <a:ext cx="5828030"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Manually Creating a New User</a:t>
            </a:r>
            <a:endParaRPr lang="en-US" sz="1350">
              <a:solidFill>
                <a:schemeClr val="bg1"/>
              </a:solidFill>
            </a:endParaRPr>
          </a:p>
        </p:txBody>
      </p:sp>
    </p:spTree>
    <p:extLst>
      <p:ext uri="{BB962C8B-B14F-4D97-AF65-F5344CB8AC3E}">
        <p14:creationId xmlns:p14="http://schemas.microsoft.com/office/powerpoint/2010/main" val="2365958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2376-AE38-CD5B-D833-BC8CF4055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0E896-F727-6BC4-BD09-9ADEB20FA196}"/>
              </a:ext>
            </a:extLst>
          </p:cNvPr>
          <p:cNvSpPr>
            <a:spLocks noGrp="1"/>
          </p:cNvSpPr>
          <p:nvPr>
            <p:ph type="title"/>
          </p:nvPr>
        </p:nvSpPr>
        <p:spPr/>
        <p:txBody>
          <a:bodyPr anchor="ctr">
            <a:normAutofit/>
          </a:bodyPr>
          <a:lstStyle/>
          <a:p>
            <a:r>
              <a:rPr lang="en-US" sz="2400"/>
              <a:t>Choose a Registration Method</a:t>
            </a:r>
            <a:endParaRPr lang="en-US" b="1"/>
          </a:p>
        </p:txBody>
      </p:sp>
      <p:sp>
        <p:nvSpPr>
          <p:cNvPr id="6" name="Content Placeholder 5">
            <a:extLst>
              <a:ext uri="{FF2B5EF4-FFF2-40B4-BE49-F238E27FC236}">
                <a16:creationId xmlns:a16="http://schemas.microsoft.com/office/drawing/2014/main" id="{1BC546FD-E5E5-770F-76D3-008FA0A3836A}"/>
              </a:ext>
            </a:extLst>
          </p:cNvPr>
          <p:cNvSpPr>
            <a:spLocks noGrp="1"/>
          </p:cNvSpPr>
          <p:nvPr>
            <p:ph sz="quarter" idx="12"/>
          </p:nvPr>
        </p:nvSpPr>
        <p:spPr>
          <a:xfrm>
            <a:off x="685800" y="1353717"/>
            <a:ext cx="7772400" cy="392787"/>
          </a:xfrm>
        </p:spPr>
        <p:txBody>
          <a:bodyPr/>
          <a:lstStyle/>
          <a:p>
            <a:r>
              <a:rPr lang="en-US"/>
              <a:t>Automated User Transfer</a:t>
            </a:r>
          </a:p>
        </p:txBody>
      </p:sp>
      <p:graphicFrame>
        <p:nvGraphicFramePr>
          <p:cNvPr id="7" name="Content Placeholder 13">
            <a:extLst>
              <a:ext uri="{FF2B5EF4-FFF2-40B4-BE49-F238E27FC236}">
                <a16:creationId xmlns:a16="http://schemas.microsoft.com/office/drawing/2014/main" id="{5D30193F-C16C-59D0-BE77-75C0D44660F0}"/>
              </a:ext>
            </a:extLst>
          </p:cNvPr>
          <p:cNvGraphicFramePr>
            <a:graphicFrameLocks noGrp="1"/>
          </p:cNvGraphicFramePr>
          <p:nvPr>
            <p:ph sz="quarter" idx="15"/>
            <p:extLst>
              <p:ext uri="{D42A27DB-BD31-4B8C-83A1-F6EECF244321}">
                <p14:modId xmlns:p14="http://schemas.microsoft.com/office/powerpoint/2010/main" val="1487220151"/>
              </p:ext>
            </p:extLst>
          </p:nvPr>
        </p:nvGraphicFramePr>
        <p:xfrm>
          <a:off x="685800" y="1860701"/>
          <a:ext cx="7772400" cy="4159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49888527-F6A0-0D18-4554-6034973ED6D6}"/>
              </a:ext>
            </a:extLst>
          </p:cNvPr>
          <p:cNvSpPr>
            <a:spLocks noGrp="1"/>
          </p:cNvSpPr>
          <p:nvPr>
            <p:ph type="sldNum" sz="quarter" idx="18"/>
          </p:nvPr>
        </p:nvSpPr>
        <p:spPr/>
        <p:txBody>
          <a:bodyPr/>
          <a:lstStyle/>
          <a:p>
            <a:fld id="{E76B6642-1AA4-43CA-96DC-A93A92BF5D52}" type="slidenum">
              <a:rPr lang="en-US" smtClean="0"/>
              <a:pPr/>
              <a:t>15</a:t>
            </a:fld>
            <a:endParaRPr lang="en-US"/>
          </a:p>
        </p:txBody>
      </p:sp>
      <p:sp>
        <p:nvSpPr>
          <p:cNvPr id="9" name="Content Placeholder 30">
            <a:extLst>
              <a:ext uri="{FF2B5EF4-FFF2-40B4-BE49-F238E27FC236}">
                <a16:creationId xmlns:a16="http://schemas.microsoft.com/office/drawing/2014/main" id="{C09D8C83-B93D-CA3A-7AD0-E9BCE6D3E5E0}"/>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11" name="Rectangle 10">
            <a:extLst>
              <a:ext uri="{FF2B5EF4-FFF2-40B4-BE49-F238E27FC236}">
                <a16:creationId xmlns:a16="http://schemas.microsoft.com/office/drawing/2014/main" id="{2FE71AEC-B2FE-6B11-2531-20BBC9EB6BF1}"/>
              </a:ext>
            </a:extLst>
          </p:cNvPr>
          <p:cNvSpPr/>
          <p:nvPr/>
        </p:nvSpPr>
        <p:spPr>
          <a:xfrm>
            <a:off x="2590800" y="6267513"/>
            <a:ext cx="64343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Configuring an SFTP Connection for Reporting &amp; User Creation Information Page</a:t>
            </a:r>
            <a:endParaRPr lang="en-US" sz="1350">
              <a:solidFill>
                <a:schemeClr val="bg1"/>
              </a:solidFill>
            </a:endParaRPr>
          </a:p>
        </p:txBody>
      </p:sp>
    </p:spTree>
    <p:extLst>
      <p:ext uri="{BB962C8B-B14F-4D97-AF65-F5344CB8AC3E}">
        <p14:creationId xmlns:p14="http://schemas.microsoft.com/office/powerpoint/2010/main" val="2406353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777E368-C187-A4B6-9439-003F95206776}"/>
              </a:ext>
            </a:extLst>
          </p:cNvPr>
          <p:cNvSpPr>
            <a:spLocks noGrp="1"/>
          </p:cNvSpPr>
          <p:nvPr>
            <p:ph sz="quarter" idx="12"/>
          </p:nvPr>
        </p:nvSpPr>
        <p:spPr>
          <a:xfrm>
            <a:off x="685800" y="1353718"/>
            <a:ext cx="7772400" cy="508000"/>
          </a:xfrm>
        </p:spPr>
        <p:txBody>
          <a:bodyPr/>
          <a:lstStyle/>
          <a:p>
            <a:r>
              <a:rPr lang="en-US"/>
              <a:t>Direct Course Enrollment vs Learning Plans</a:t>
            </a:r>
          </a:p>
        </p:txBody>
      </p:sp>
      <p:sp>
        <p:nvSpPr>
          <p:cNvPr id="2" name="Title 1">
            <a:extLst>
              <a:ext uri="{FF2B5EF4-FFF2-40B4-BE49-F238E27FC236}">
                <a16:creationId xmlns:a16="http://schemas.microsoft.com/office/drawing/2014/main" id="{DB7ECA83-0AB6-647A-81BA-20E86D657E33}"/>
              </a:ext>
            </a:extLst>
          </p:cNvPr>
          <p:cNvSpPr>
            <a:spLocks noGrp="1"/>
          </p:cNvSpPr>
          <p:nvPr>
            <p:ph type="title"/>
          </p:nvPr>
        </p:nvSpPr>
        <p:spPr/>
        <p:txBody>
          <a:bodyPr anchor="t">
            <a:normAutofit/>
          </a:bodyPr>
          <a:lstStyle/>
          <a:p>
            <a:r>
              <a:rPr lang="en-US" sz="2400"/>
              <a:t>Enrolling Learners</a:t>
            </a:r>
            <a:endParaRPr lang="en-US" b="1"/>
          </a:p>
        </p:txBody>
      </p:sp>
      <p:sp>
        <p:nvSpPr>
          <p:cNvPr id="17" name="Slide Number Placeholder 3">
            <a:extLst>
              <a:ext uri="{FF2B5EF4-FFF2-40B4-BE49-F238E27FC236}">
                <a16:creationId xmlns:a16="http://schemas.microsoft.com/office/drawing/2014/main" id="{442B01B1-8E09-6DD0-FD4E-2A9E356F7B58}"/>
              </a:ext>
            </a:extLst>
          </p:cNvPr>
          <p:cNvSpPr>
            <a:spLocks noGrp="1"/>
          </p:cNvSpPr>
          <p:nvPr>
            <p:ph type="sldNum" sz="quarter" idx="18"/>
          </p:nvPr>
        </p:nvSpPr>
        <p:spPr/>
        <p:txBody>
          <a:bodyPr/>
          <a:lstStyle/>
          <a:p>
            <a:pPr>
              <a:spcAft>
                <a:spcPts val="450"/>
              </a:spcAft>
            </a:pPr>
            <a:fld id="{E76B6642-1AA4-43CA-96DC-A93A92BF5D52}" type="slidenum">
              <a:rPr lang="en-US" smtClean="0"/>
              <a:pPr>
                <a:spcAft>
                  <a:spcPts val="450"/>
                </a:spcAft>
              </a:pPr>
              <a:t>16</a:t>
            </a:fld>
            <a:endParaRPr lang="en-US"/>
          </a:p>
        </p:txBody>
      </p:sp>
      <p:graphicFrame>
        <p:nvGraphicFramePr>
          <p:cNvPr id="12" name="Content Placeholder 8">
            <a:extLst>
              <a:ext uri="{FF2B5EF4-FFF2-40B4-BE49-F238E27FC236}">
                <a16:creationId xmlns:a16="http://schemas.microsoft.com/office/drawing/2014/main" id="{88368261-145C-99EF-4C00-F220B89C310B}"/>
              </a:ext>
            </a:extLst>
          </p:cNvPr>
          <p:cNvGraphicFramePr>
            <a:graphicFrameLocks noGrp="1"/>
          </p:cNvGraphicFramePr>
          <p:nvPr>
            <p:ph sz="quarter" idx="15"/>
            <p:extLst>
              <p:ext uri="{D42A27DB-BD31-4B8C-83A1-F6EECF244321}">
                <p14:modId xmlns:p14="http://schemas.microsoft.com/office/powerpoint/2010/main" val="2594169867"/>
              </p:ext>
            </p:extLst>
          </p:nvPr>
        </p:nvGraphicFramePr>
        <p:xfrm>
          <a:off x="685800" y="1975917"/>
          <a:ext cx="7772400" cy="4150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30">
            <a:extLst>
              <a:ext uri="{FF2B5EF4-FFF2-40B4-BE49-F238E27FC236}">
                <a16:creationId xmlns:a16="http://schemas.microsoft.com/office/drawing/2014/main" id="{19CB48C0-2A31-CA05-23C9-86801B55A177}"/>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10" name="Rectangle 9">
            <a:extLst>
              <a:ext uri="{FF2B5EF4-FFF2-40B4-BE49-F238E27FC236}">
                <a16:creationId xmlns:a16="http://schemas.microsoft.com/office/drawing/2014/main" id="{DFBB6148-FA7D-C85D-3520-987136EF3383}"/>
              </a:ext>
            </a:extLst>
          </p:cNvPr>
          <p:cNvSpPr/>
          <p:nvPr/>
        </p:nvSpPr>
        <p:spPr>
          <a:xfrm>
            <a:off x="2667000" y="6267513"/>
            <a:ext cx="63581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Learning Plan vs Course Enrollment Recommendation Tool</a:t>
            </a:r>
            <a:r>
              <a:rPr lang="en-US" sz="1350">
                <a:solidFill>
                  <a:schemeClr val="bg1"/>
                </a:solidFill>
              </a:rPr>
              <a:t> | </a:t>
            </a:r>
            <a:r>
              <a:rPr lang="en-US" sz="1350">
                <a:solidFill>
                  <a:schemeClr val="bg1"/>
                </a:solidFill>
                <a:hlinkClick r:id="rId9">
                  <a:extLst>
                    <a:ext uri="{A12FA001-AC4F-418D-AE19-62706E023703}">
                      <ahyp:hlinkClr xmlns:ahyp="http://schemas.microsoft.com/office/drawing/2018/hyperlinkcolor" val="tx"/>
                    </a:ext>
                  </a:extLst>
                </a:hlinkClick>
              </a:rPr>
              <a:t>Course Enrollment</a:t>
            </a:r>
            <a:endParaRPr lang="en-US" sz="1350">
              <a:solidFill>
                <a:schemeClr val="bg1"/>
              </a:solidFill>
            </a:endParaRPr>
          </a:p>
        </p:txBody>
      </p:sp>
    </p:spTree>
    <p:extLst>
      <p:ext uri="{BB962C8B-B14F-4D97-AF65-F5344CB8AC3E}">
        <p14:creationId xmlns:p14="http://schemas.microsoft.com/office/powerpoint/2010/main" val="75149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A8CA1E-5855-B68C-1493-E5D9CE0EADD1}"/>
              </a:ext>
            </a:extLst>
          </p:cNvPr>
          <p:cNvSpPr>
            <a:spLocks noGrp="1"/>
          </p:cNvSpPr>
          <p:nvPr>
            <p:ph type="title"/>
          </p:nvPr>
        </p:nvSpPr>
        <p:spPr>
          <a:xfrm>
            <a:off x="685800" y="731520"/>
            <a:ext cx="7772400" cy="508000"/>
          </a:xfrm>
        </p:spPr>
        <p:txBody>
          <a:bodyPr anchor="t">
            <a:normAutofit/>
          </a:bodyPr>
          <a:lstStyle/>
          <a:p>
            <a:r>
              <a:rPr lang="en-US"/>
              <a:t>Archiving and Re-enrolling</a:t>
            </a:r>
          </a:p>
        </p:txBody>
      </p:sp>
      <p:sp>
        <p:nvSpPr>
          <p:cNvPr id="15" name="Content Placeholder 4">
            <a:extLst>
              <a:ext uri="{FF2B5EF4-FFF2-40B4-BE49-F238E27FC236}">
                <a16:creationId xmlns:a16="http://schemas.microsoft.com/office/drawing/2014/main" id="{E433A1BA-0442-30A3-08E9-6FCE31D80414}"/>
              </a:ext>
            </a:extLst>
          </p:cNvPr>
          <p:cNvSpPr>
            <a:spLocks noGrp="1"/>
          </p:cNvSpPr>
          <p:nvPr>
            <p:ph sz="quarter" idx="19"/>
          </p:nvPr>
        </p:nvSpPr>
        <p:spPr>
          <a:xfrm>
            <a:off x="3423920" y="6345258"/>
            <a:ext cx="5034280" cy="365125"/>
          </a:xfrm>
        </p:spPr>
        <p:txBody>
          <a:bodyPr/>
          <a:lstStyle/>
          <a:p>
            <a:endParaRPr lang="en-US"/>
          </a:p>
        </p:txBody>
      </p:sp>
      <p:graphicFrame>
        <p:nvGraphicFramePr>
          <p:cNvPr id="10" name="Content Placeholder 9">
            <a:extLst>
              <a:ext uri="{FF2B5EF4-FFF2-40B4-BE49-F238E27FC236}">
                <a16:creationId xmlns:a16="http://schemas.microsoft.com/office/drawing/2014/main" id="{DCF805C3-CC7F-B796-553A-36FAF490E1A0}"/>
              </a:ext>
            </a:extLst>
          </p:cNvPr>
          <p:cNvGraphicFramePr>
            <a:graphicFrameLocks noGrp="1"/>
          </p:cNvGraphicFramePr>
          <p:nvPr>
            <p:ph sz="quarter" idx="12"/>
            <p:extLst>
              <p:ext uri="{D42A27DB-BD31-4B8C-83A1-F6EECF244321}">
                <p14:modId xmlns:p14="http://schemas.microsoft.com/office/powerpoint/2010/main" val="2997439267"/>
              </p:ext>
            </p:extLst>
          </p:nvPr>
        </p:nvGraphicFramePr>
        <p:xfrm>
          <a:off x="685799" y="1353717"/>
          <a:ext cx="7772401" cy="4589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8425C462-1D06-8D4C-8AAB-0BB5EBF1B5BB}"/>
              </a:ext>
            </a:extLst>
          </p:cNvPr>
          <p:cNvSpPr/>
          <p:nvPr/>
        </p:nvSpPr>
        <p:spPr>
          <a:xfrm>
            <a:off x="3347085" y="1641178"/>
            <a:ext cx="2852928" cy="265447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b"/>
          <a:lstStyle/>
          <a:p>
            <a:pPr algn="ctr"/>
            <a:r>
              <a:rPr lang="en-US"/>
              <a:t>Learners can’t retake courses and earn new certificates unless you archive their completion records.</a:t>
            </a:r>
          </a:p>
          <a:p>
            <a:pPr algn="ctr"/>
            <a:endParaRPr lang="en-US"/>
          </a:p>
        </p:txBody>
      </p:sp>
      <p:pic>
        <p:nvPicPr>
          <p:cNvPr id="4" name="Content Placeholder 10" descr="Alarm Ringing with solid fill">
            <a:extLst>
              <a:ext uri="{FF2B5EF4-FFF2-40B4-BE49-F238E27FC236}">
                <a16:creationId xmlns:a16="http://schemas.microsoft.com/office/drawing/2014/main" id="{3BB73163-7060-9FD9-261E-E37905DC4D7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16349" y="1641178"/>
            <a:ext cx="914400" cy="914400"/>
          </a:xfrm>
          <a:prstGeom prst="rect">
            <a:avLst/>
          </a:prstGeom>
        </p:spPr>
      </p:pic>
      <p:sp>
        <p:nvSpPr>
          <p:cNvPr id="11" name="Rectangle 10">
            <a:extLst>
              <a:ext uri="{FF2B5EF4-FFF2-40B4-BE49-F238E27FC236}">
                <a16:creationId xmlns:a16="http://schemas.microsoft.com/office/drawing/2014/main" id="{C2AAE96B-5D08-6949-5C93-DD0E82F21FA6}"/>
              </a:ext>
            </a:extLst>
          </p:cNvPr>
          <p:cNvSpPr/>
          <p:nvPr/>
        </p:nvSpPr>
        <p:spPr>
          <a:xfrm>
            <a:off x="3347085" y="6189770"/>
            <a:ext cx="5650230" cy="520613"/>
          </a:xfrm>
          <a:prstGeom prst="rect">
            <a:avLst/>
          </a:prstGeom>
          <a:solidFill>
            <a:schemeClr val="tx2"/>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350">
                <a:solidFill>
                  <a:schemeClr val="bg1"/>
                </a:solidFill>
                <a:hlinkClick r:id="rId10">
                  <a:extLst>
                    <a:ext uri="{A12FA001-AC4F-418D-AE19-62706E023703}">
                      <ahyp:hlinkClr xmlns:ahyp="http://schemas.microsoft.com/office/drawing/2018/hyperlinkcolor" val="tx"/>
                    </a:ext>
                  </a:extLst>
                </a:hlinkClick>
              </a:rPr>
              <a:t>Archiving and Re-enrolling Guide</a:t>
            </a:r>
            <a:endParaRPr lang="en-US" sz="1350">
              <a:solidFill>
                <a:schemeClr val="bg1"/>
              </a:solidFill>
            </a:endParaRPr>
          </a:p>
        </p:txBody>
      </p:sp>
    </p:spTree>
    <p:extLst>
      <p:ext uri="{BB962C8B-B14F-4D97-AF65-F5344CB8AC3E}">
        <p14:creationId xmlns:p14="http://schemas.microsoft.com/office/powerpoint/2010/main" val="245473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74B5-B150-0AA0-56FA-A95BB7EEE5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832C9D4-EF64-40AC-3C40-881FB84DBC9A}"/>
              </a:ext>
            </a:extLst>
          </p:cNvPr>
          <p:cNvSpPr>
            <a:spLocks noGrp="1"/>
          </p:cNvSpPr>
          <p:nvPr>
            <p:ph sz="quarter" idx="12"/>
          </p:nvPr>
        </p:nvSpPr>
        <p:spPr>
          <a:xfrm>
            <a:off x="685800" y="1353717"/>
            <a:ext cx="7772400" cy="862137"/>
          </a:xfrm>
        </p:spPr>
        <p:txBody>
          <a:bodyPr>
            <a:normAutofit/>
          </a:bodyPr>
          <a:lstStyle/>
          <a:p>
            <a:r>
              <a:rPr lang="en-US"/>
              <a:t>Enrollment Rules</a:t>
            </a:r>
          </a:p>
        </p:txBody>
      </p:sp>
      <p:sp>
        <p:nvSpPr>
          <p:cNvPr id="2" name="Title 1">
            <a:extLst>
              <a:ext uri="{FF2B5EF4-FFF2-40B4-BE49-F238E27FC236}">
                <a16:creationId xmlns:a16="http://schemas.microsoft.com/office/drawing/2014/main" id="{D4F032B3-3203-261B-4484-2C35DF962873}"/>
              </a:ext>
            </a:extLst>
          </p:cNvPr>
          <p:cNvSpPr>
            <a:spLocks noGrp="1"/>
          </p:cNvSpPr>
          <p:nvPr>
            <p:ph type="title"/>
          </p:nvPr>
        </p:nvSpPr>
        <p:spPr>
          <a:xfrm>
            <a:off x="685800" y="731520"/>
            <a:ext cx="7772400" cy="508000"/>
          </a:xfrm>
        </p:spPr>
        <p:txBody>
          <a:bodyPr/>
          <a:lstStyle/>
          <a:p>
            <a:r>
              <a:rPr lang="en-US"/>
              <a:t>Automations</a:t>
            </a:r>
          </a:p>
        </p:txBody>
      </p:sp>
      <p:sp>
        <p:nvSpPr>
          <p:cNvPr id="7" name="Content Placeholder 6">
            <a:extLst>
              <a:ext uri="{FF2B5EF4-FFF2-40B4-BE49-F238E27FC236}">
                <a16:creationId xmlns:a16="http://schemas.microsoft.com/office/drawing/2014/main" id="{266A97CA-5BAB-1038-7E49-A54FB1253757}"/>
              </a:ext>
            </a:extLst>
          </p:cNvPr>
          <p:cNvSpPr>
            <a:spLocks noGrp="1"/>
          </p:cNvSpPr>
          <p:nvPr>
            <p:ph sz="quarter" idx="15"/>
          </p:nvPr>
        </p:nvSpPr>
        <p:spPr>
          <a:xfrm>
            <a:off x="685800" y="1828801"/>
            <a:ext cx="7772400" cy="4114800"/>
          </a:xfrm>
        </p:spPr>
        <p:txBody>
          <a:bodyPr>
            <a:normAutofit/>
          </a:bodyPr>
          <a:lstStyle/>
          <a:p>
            <a:r>
              <a:rPr lang="en-US"/>
              <a:t>Rules that automatically assign learners to courses, learning plans, or groups based on profile data such as department, role, or other custom fields.</a:t>
            </a:r>
          </a:p>
          <a:p>
            <a:pPr lvl="1"/>
            <a:r>
              <a:rPr lang="en-US" i="1"/>
              <a:t>Ex: Enroll anyone marked as a Supervisor into Avoiding Supervisory Pitfalls and the </a:t>
            </a:r>
            <a:r>
              <a:rPr lang="en-US" i="1" err="1"/>
              <a:t>AllEmployeeAnnualTraining</a:t>
            </a:r>
            <a:r>
              <a:rPr lang="en-US" i="1"/>
              <a:t> Learning Plan.</a:t>
            </a:r>
          </a:p>
          <a:p>
            <a:r>
              <a:rPr lang="en-US"/>
              <a:t>Can be used for both new and existing users who meet the criteria you’ve set.</a:t>
            </a:r>
          </a:p>
          <a:p>
            <a:r>
              <a:rPr lang="en-US"/>
              <a:t>Must be configured by the UE team.</a:t>
            </a:r>
          </a:p>
        </p:txBody>
      </p:sp>
      <p:sp>
        <p:nvSpPr>
          <p:cNvPr id="23" name="Slide Number Placeholder 22">
            <a:extLst>
              <a:ext uri="{FF2B5EF4-FFF2-40B4-BE49-F238E27FC236}">
                <a16:creationId xmlns:a16="http://schemas.microsoft.com/office/drawing/2014/main" id="{E6474886-6CDC-A4F1-03D9-DB382B369343}"/>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18</a:t>
            </a:fld>
            <a:endParaRPr lang="en-US"/>
          </a:p>
        </p:txBody>
      </p:sp>
      <p:sp>
        <p:nvSpPr>
          <p:cNvPr id="25" name="Content Placeholder 30">
            <a:extLst>
              <a:ext uri="{FF2B5EF4-FFF2-40B4-BE49-F238E27FC236}">
                <a16:creationId xmlns:a16="http://schemas.microsoft.com/office/drawing/2014/main" id="{B950B5C4-E9A5-88B2-9C22-4E15133355D1}"/>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13" name="Rectangle 12">
            <a:extLst>
              <a:ext uri="{FF2B5EF4-FFF2-40B4-BE49-F238E27FC236}">
                <a16:creationId xmlns:a16="http://schemas.microsoft.com/office/drawing/2014/main" id="{F77DDEF4-E1D9-3345-0996-59D5725CC3A1}"/>
              </a:ext>
            </a:extLst>
          </p:cNvPr>
          <p:cNvSpPr/>
          <p:nvPr/>
        </p:nvSpPr>
        <p:spPr>
          <a:xfrm>
            <a:off x="2384298" y="6202383"/>
            <a:ext cx="6640830"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Automating Enrollments</a:t>
            </a:r>
            <a:endParaRPr lang="en-US" sz="1350">
              <a:solidFill>
                <a:schemeClr val="bg1"/>
              </a:solidFill>
            </a:endParaRPr>
          </a:p>
        </p:txBody>
      </p:sp>
    </p:spTree>
    <p:extLst>
      <p:ext uri="{BB962C8B-B14F-4D97-AF65-F5344CB8AC3E}">
        <p14:creationId xmlns:p14="http://schemas.microsoft.com/office/powerpoint/2010/main" val="4187642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81643-FD78-13BC-7345-AF394448A6F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46AE9C7-0056-D467-CDF5-C387EE4EA2BF}"/>
              </a:ext>
            </a:extLst>
          </p:cNvPr>
          <p:cNvSpPr>
            <a:spLocks noGrp="1"/>
          </p:cNvSpPr>
          <p:nvPr>
            <p:ph sz="quarter" idx="12"/>
          </p:nvPr>
        </p:nvSpPr>
        <p:spPr>
          <a:xfrm>
            <a:off x="685800" y="1354138"/>
            <a:ext cx="7772400" cy="862012"/>
          </a:xfrm>
        </p:spPr>
        <p:txBody>
          <a:bodyPr/>
          <a:lstStyle/>
          <a:p>
            <a:r>
              <a:rPr lang="en-US"/>
              <a:t>What to Include in Your Announcement</a:t>
            </a:r>
          </a:p>
        </p:txBody>
      </p:sp>
      <p:sp>
        <p:nvSpPr>
          <p:cNvPr id="2" name="Title 1">
            <a:extLst>
              <a:ext uri="{FF2B5EF4-FFF2-40B4-BE49-F238E27FC236}">
                <a16:creationId xmlns:a16="http://schemas.microsoft.com/office/drawing/2014/main" id="{7F50B4D7-EC6A-026B-7213-4E404739DCD5}"/>
              </a:ext>
            </a:extLst>
          </p:cNvPr>
          <p:cNvSpPr>
            <a:spLocks noGrp="1"/>
          </p:cNvSpPr>
          <p:nvPr>
            <p:ph type="title"/>
          </p:nvPr>
        </p:nvSpPr>
        <p:spPr>
          <a:xfrm>
            <a:off x="685800" y="731838"/>
            <a:ext cx="7772400" cy="508000"/>
          </a:xfrm>
        </p:spPr>
        <p:txBody>
          <a:bodyPr anchor="t">
            <a:normAutofit/>
          </a:bodyPr>
          <a:lstStyle/>
          <a:p>
            <a:r>
              <a:rPr lang="en-US"/>
              <a:t>Communicating</a:t>
            </a:r>
          </a:p>
        </p:txBody>
      </p:sp>
      <p:graphicFrame>
        <p:nvGraphicFramePr>
          <p:cNvPr id="11" name="Content Placeholder 4">
            <a:extLst>
              <a:ext uri="{FF2B5EF4-FFF2-40B4-BE49-F238E27FC236}">
                <a16:creationId xmlns:a16="http://schemas.microsoft.com/office/drawing/2014/main" id="{35ABCE41-2506-B1C2-1177-AC746D85EB35}"/>
              </a:ext>
            </a:extLst>
          </p:cNvPr>
          <p:cNvGraphicFramePr>
            <a:graphicFrameLocks noGrp="1"/>
          </p:cNvGraphicFramePr>
          <p:nvPr>
            <p:ph sz="quarter" idx="15"/>
            <p:extLst>
              <p:ext uri="{D42A27DB-BD31-4B8C-83A1-F6EECF244321}">
                <p14:modId xmlns:p14="http://schemas.microsoft.com/office/powerpoint/2010/main" val="1240110011"/>
              </p:ext>
            </p:extLst>
          </p:nvPr>
        </p:nvGraphicFramePr>
        <p:xfrm>
          <a:off x="685800" y="1911927"/>
          <a:ext cx="7772400" cy="4031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3">
            <a:extLst>
              <a:ext uri="{FF2B5EF4-FFF2-40B4-BE49-F238E27FC236}">
                <a16:creationId xmlns:a16="http://schemas.microsoft.com/office/drawing/2014/main" id="{5E7F112B-5EAA-2D25-40EE-41CD75B86014}"/>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19</a:t>
            </a:fld>
            <a:endParaRPr lang="en-US"/>
          </a:p>
        </p:txBody>
      </p:sp>
      <p:sp>
        <p:nvSpPr>
          <p:cNvPr id="12" name="Content Placeholder 30">
            <a:extLst>
              <a:ext uri="{FF2B5EF4-FFF2-40B4-BE49-F238E27FC236}">
                <a16:creationId xmlns:a16="http://schemas.microsoft.com/office/drawing/2014/main" id="{486C9791-C8C9-FABB-77DF-56BACB38385F}"/>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4" name="Rectangle 3">
            <a:extLst>
              <a:ext uri="{FF2B5EF4-FFF2-40B4-BE49-F238E27FC236}">
                <a16:creationId xmlns:a16="http://schemas.microsoft.com/office/drawing/2014/main" id="{227F2A5F-C65B-5A23-0B1D-D0723A82CE1B}"/>
              </a:ext>
            </a:extLst>
          </p:cNvPr>
          <p:cNvSpPr/>
          <p:nvPr/>
        </p:nvSpPr>
        <p:spPr>
          <a:xfrm>
            <a:off x="2569718" y="6227890"/>
            <a:ext cx="6437630"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Templates and Sample Language</a:t>
            </a:r>
            <a:endParaRPr lang="en-US" sz="1350">
              <a:solidFill>
                <a:schemeClr val="bg1"/>
              </a:solidFill>
            </a:endParaRPr>
          </a:p>
        </p:txBody>
      </p:sp>
      <p:sp>
        <p:nvSpPr>
          <p:cNvPr id="3" name="Rectangle 2">
            <a:extLst>
              <a:ext uri="{FF2B5EF4-FFF2-40B4-BE49-F238E27FC236}">
                <a16:creationId xmlns:a16="http://schemas.microsoft.com/office/drawing/2014/main" id="{38C3CD1C-7D36-9565-6103-E93471D8F08E}"/>
              </a:ext>
            </a:extLst>
          </p:cNvPr>
          <p:cNvSpPr/>
          <p:nvPr/>
        </p:nvSpPr>
        <p:spPr>
          <a:xfrm>
            <a:off x="5139309" y="823168"/>
            <a:ext cx="2852928" cy="20601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b"/>
          <a:lstStyle/>
          <a:p>
            <a:pPr algn="ctr"/>
            <a:r>
              <a:rPr lang="en-US"/>
              <a:t>You must include the branch code in your self-registration announcement</a:t>
            </a:r>
          </a:p>
          <a:p>
            <a:pPr algn="ctr"/>
            <a:endParaRPr lang="en-US"/>
          </a:p>
        </p:txBody>
      </p:sp>
      <p:pic>
        <p:nvPicPr>
          <p:cNvPr id="5" name="Content Placeholder 10" descr="Alarm Ringing with solid fill">
            <a:extLst>
              <a:ext uri="{FF2B5EF4-FFF2-40B4-BE49-F238E27FC236}">
                <a16:creationId xmlns:a16="http://schemas.microsoft.com/office/drawing/2014/main" id="{4309AE20-A7FF-0D98-39C5-F216FD6CE9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08573" y="861776"/>
            <a:ext cx="914400" cy="914400"/>
          </a:xfrm>
          <a:prstGeom prst="rect">
            <a:avLst/>
          </a:prstGeom>
        </p:spPr>
      </p:pic>
    </p:spTree>
    <p:extLst>
      <p:ext uri="{BB962C8B-B14F-4D97-AF65-F5344CB8AC3E}">
        <p14:creationId xmlns:p14="http://schemas.microsoft.com/office/powerpoint/2010/main" val="283622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C8A6ED-DC00-25C9-871C-4B95ECC6FFF6}"/>
              </a:ext>
            </a:extLst>
          </p:cNvPr>
          <p:cNvSpPr>
            <a:spLocks noGrp="1"/>
          </p:cNvSpPr>
          <p:nvPr>
            <p:ph sz="quarter" idx="12"/>
          </p:nvPr>
        </p:nvSpPr>
        <p:spPr>
          <a:xfrm>
            <a:off x="685800" y="1353717"/>
            <a:ext cx="5934456" cy="862137"/>
          </a:xfrm>
        </p:spPr>
        <p:txBody>
          <a:bodyPr/>
          <a:lstStyle/>
          <a:p>
            <a:r>
              <a:rPr lang="en-US"/>
              <a:t>Available in the middle of your admin homepage</a:t>
            </a:r>
          </a:p>
        </p:txBody>
      </p:sp>
      <p:sp>
        <p:nvSpPr>
          <p:cNvPr id="3" name="Title 2">
            <a:extLst>
              <a:ext uri="{FF2B5EF4-FFF2-40B4-BE49-F238E27FC236}">
                <a16:creationId xmlns:a16="http://schemas.microsoft.com/office/drawing/2014/main" id="{897FC9F6-2099-9FCC-E21E-FE7A717C9027}"/>
              </a:ext>
            </a:extLst>
          </p:cNvPr>
          <p:cNvSpPr>
            <a:spLocks noGrp="1"/>
          </p:cNvSpPr>
          <p:nvPr>
            <p:ph type="title"/>
          </p:nvPr>
        </p:nvSpPr>
        <p:spPr/>
        <p:txBody>
          <a:bodyPr/>
          <a:lstStyle/>
          <a:p>
            <a:r>
              <a:rPr lang="en-US"/>
              <a:t>Branch Code</a:t>
            </a:r>
          </a:p>
        </p:txBody>
      </p:sp>
      <p:pic>
        <p:nvPicPr>
          <p:cNvPr id="8" name="Content Placeholder 7">
            <a:extLst>
              <a:ext uri="{FF2B5EF4-FFF2-40B4-BE49-F238E27FC236}">
                <a16:creationId xmlns:a16="http://schemas.microsoft.com/office/drawing/2014/main" id="{DA82F229-6DED-DB8C-4EFD-C4F0D3669CE1}"/>
              </a:ext>
            </a:extLst>
          </p:cNvPr>
          <p:cNvPicPr>
            <a:picLocks noGrp="1" noChangeAspect="1"/>
          </p:cNvPicPr>
          <p:nvPr>
            <p:ph sz="quarter" idx="15"/>
          </p:nvPr>
        </p:nvPicPr>
        <p:blipFill>
          <a:blip r:embed="rId2"/>
          <a:stretch>
            <a:fillRect/>
          </a:stretch>
        </p:blipFill>
        <p:spPr>
          <a:xfrm>
            <a:off x="685800" y="2627636"/>
            <a:ext cx="7772400" cy="3156891"/>
          </a:xfrm>
        </p:spPr>
      </p:pic>
      <p:sp>
        <p:nvSpPr>
          <p:cNvPr id="9" name="TextBox 8">
            <a:extLst>
              <a:ext uri="{FF2B5EF4-FFF2-40B4-BE49-F238E27FC236}">
                <a16:creationId xmlns:a16="http://schemas.microsoft.com/office/drawing/2014/main" id="{6BB98DA8-57AE-FC5C-C0E8-272C862E47A6}"/>
              </a:ext>
            </a:extLst>
          </p:cNvPr>
          <p:cNvSpPr txBox="1"/>
          <p:nvPr/>
        </p:nvSpPr>
        <p:spPr>
          <a:xfrm>
            <a:off x="2039112" y="5056632"/>
            <a:ext cx="969264" cy="261610"/>
          </a:xfrm>
          <a:prstGeom prst="rect">
            <a:avLst/>
          </a:prstGeom>
          <a:noFill/>
        </p:spPr>
        <p:txBody>
          <a:bodyPr wrap="square" rtlCol="0">
            <a:spAutoFit/>
          </a:bodyPr>
          <a:lstStyle/>
          <a:p>
            <a:r>
              <a:rPr lang="en-US" sz="1100">
                <a:solidFill>
                  <a:schemeClr val="bg1"/>
                </a:solidFill>
              </a:rPr>
              <a:t>1234-321</a:t>
            </a:r>
          </a:p>
        </p:txBody>
      </p:sp>
    </p:spTree>
    <p:extLst>
      <p:ext uri="{BB962C8B-B14F-4D97-AF65-F5344CB8AC3E}">
        <p14:creationId xmlns:p14="http://schemas.microsoft.com/office/powerpoint/2010/main" val="2427003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92DD2CF-9D38-3EA7-2FFF-AE2E5B331344}"/>
              </a:ext>
            </a:extLst>
          </p:cNvPr>
          <p:cNvSpPr>
            <a:spLocks noGrp="1"/>
          </p:cNvSpPr>
          <p:nvPr>
            <p:ph sz="quarter" idx="12"/>
          </p:nvPr>
        </p:nvSpPr>
        <p:spPr>
          <a:xfrm>
            <a:off x="685800" y="1354138"/>
            <a:ext cx="7772400" cy="862012"/>
          </a:xfrm>
        </p:spPr>
        <p:txBody>
          <a:bodyPr/>
          <a:lstStyle/>
          <a:p>
            <a:r>
              <a:rPr lang="en-US"/>
              <a:t>System Generated Emails – Creation &amp; Enrollment</a:t>
            </a:r>
          </a:p>
        </p:txBody>
      </p:sp>
      <p:sp>
        <p:nvSpPr>
          <p:cNvPr id="2" name="Title 1">
            <a:extLst>
              <a:ext uri="{FF2B5EF4-FFF2-40B4-BE49-F238E27FC236}">
                <a16:creationId xmlns:a16="http://schemas.microsoft.com/office/drawing/2014/main" id="{50075D5E-CA1C-B2E1-D1DB-815DED72F6A0}"/>
              </a:ext>
            </a:extLst>
          </p:cNvPr>
          <p:cNvSpPr>
            <a:spLocks noGrp="1"/>
          </p:cNvSpPr>
          <p:nvPr>
            <p:ph type="title"/>
          </p:nvPr>
        </p:nvSpPr>
        <p:spPr>
          <a:xfrm>
            <a:off x="685800" y="731520"/>
            <a:ext cx="7772400" cy="508000"/>
          </a:xfrm>
        </p:spPr>
        <p:txBody>
          <a:bodyPr anchor="t">
            <a:normAutofit/>
          </a:bodyPr>
          <a:lstStyle/>
          <a:p>
            <a:r>
              <a:rPr lang="en-US"/>
              <a:t>Communicating</a:t>
            </a:r>
          </a:p>
        </p:txBody>
      </p:sp>
      <p:sp>
        <p:nvSpPr>
          <p:cNvPr id="3" name="Content Placeholder 2">
            <a:extLst>
              <a:ext uri="{FF2B5EF4-FFF2-40B4-BE49-F238E27FC236}">
                <a16:creationId xmlns:a16="http://schemas.microsoft.com/office/drawing/2014/main" id="{CB889F38-690A-8B68-27A3-C0185D6C0BB1}"/>
              </a:ext>
            </a:extLst>
          </p:cNvPr>
          <p:cNvSpPr>
            <a:spLocks noGrp="1"/>
          </p:cNvSpPr>
          <p:nvPr>
            <p:ph sz="quarter" idx="15"/>
          </p:nvPr>
        </p:nvSpPr>
        <p:spPr>
          <a:xfrm>
            <a:off x="685800" y="1901537"/>
            <a:ext cx="7772400" cy="4042064"/>
          </a:xfrm>
        </p:spPr>
        <p:txBody>
          <a:bodyPr/>
          <a:lstStyle/>
          <a:p>
            <a:pPr marL="0" indent="0">
              <a:buNone/>
            </a:pPr>
            <a:r>
              <a:rPr lang="en-US"/>
              <a:t>You can choose to have the system send out notices when a learner account is created or they’re enrolled in a training.</a:t>
            </a:r>
          </a:p>
          <a:p>
            <a:pPr marL="0" indent="0">
              <a:buNone/>
            </a:pPr>
            <a:endParaRPr lang="en-US"/>
          </a:p>
          <a:p>
            <a:r>
              <a:rPr lang="en-US" b="1"/>
              <a:t>Account Creation Notice: </a:t>
            </a:r>
            <a:r>
              <a:rPr lang="en-US"/>
              <a:t>Can be enabled at the time of manual creation or bulk upload by whoever is creating the accounts (TA or UE).  </a:t>
            </a:r>
            <a:r>
              <a:rPr lang="en-US">
                <a:solidFill>
                  <a:srgbClr val="FF0000"/>
                </a:solidFill>
              </a:rPr>
              <a:t>Sends notifications to new users only.</a:t>
            </a:r>
          </a:p>
          <a:p>
            <a:r>
              <a:rPr lang="en-US" b="1"/>
              <a:t>Course Enrollment Notice:</a:t>
            </a:r>
            <a:r>
              <a:rPr lang="en-US"/>
              <a:t> Sends an email to the learner that lists the courses they’ve been enrolled in at the time of enrollment.  </a:t>
            </a:r>
            <a:r>
              <a:rPr lang="en-US">
                <a:solidFill>
                  <a:srgbClr val="FF0000"/>
                </a:solidFill>
              </a:rPr>
              <a:t>Must be enabled by UE before learners are enrolled.</a:t>
            </a:r>
          </a:p>
        </p:txBody>
      </p:sp>
      <p:sp>
        <p:nvSpPr>
          <p:cNvPr id="10" name="Slide Number Placeholder 3">
            <a:extLst>
              <a:ext uri="{FF2B5EF4-FFF2-40B4-BE49-F238E27FC236}">
                <a16:creationId xmlns:a16="http://schemas.microsoft.com/office/drawing/2014/main" id="{27F5D705-89EB-4EE9-3179-A54EA0F79ACD}"/>
              </a:ext>
            </a:extLst>
          </p:cNvPr>
          <p:cNvSpPr>
            <a:spLocks noGrp="1"/>
          </p:cNvSpPr>
          <p:nvPr>
            <p:ph type="sldNum" sz="quarter" idx="18"/>
          </p:nvPr>
        </p:nvSpPr>
        <p:spPr>
          <a:xfrm>
            <a:off x="8567928" y="6345258"/>
            <a:ext cx="457200" cy="365125"/>
          </a:xfrm>
        </p:spPr>
        <p:txBody>
          <a:bodyPr/>
          <a:lstStyle/>
          <a:p>
            <a:fld id="{E76B6642-1AA4-43CA-96DC-A93A92BF5D52}" type="slidenum">
              <a:rPr lang="en-US" smtClean="0"/>
              <a:pPr/>
              <a:t>21</a:t>
            </a:fld>
            <a:endParaRPr lang="en-US"/>
          </a:p>
        </p:txBody>
      </p:sp>
      <p:sp>
        <p:nvSpPr>
          <p:cNvPr id="18" name="Rectangle 17">
            <a:extLst>
              <a:ext uri="{FF2B5EF4-FFF2-40B4-BE49-F238E27FC236}">
                <a16:creationId xmlns:a16="http://schemas.microsoft.com/office/drawing/2014/main" id="{5BA1D33B-AC26-BF6E-3F39-EC6F71E2CEEE}"/>
              </a:ext>
            </a:extLst>
          </p:cNvPr>
          <p:cNvSpPr/>
          <p:nvPr/>
        </p:nvSpPr>
        <p:spPr>
          <a:xfrm>
            <a:off x="2273300" y="6267513"/>
            <a:ext cx="67518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Email Notifications </a:t>
            </a:r>
            <a:endParaRPr lang="en-US" sz="1350">
              <a:solidFill>
                <a:schemeClr val="bg1"/>
              </a:solidFill>
            </a:endParaRPr>
          </a:p>
        </p:txBody>
      </p:sp>
      <p:sp>
        <p:nvSpPr>
          <p:cNvPr id="4" name="Rectangle 3">
            <a:extLst>
              <a:ext uri="{FF2B5EF4-FFF2-40B4-BE49-F238E27FC236}">
                <a16:creationId xmlns:a16="http://schemas.microsoft.com/office/drawing/2014/main" id="{6CF359F6-9390-AFB6-E12C-CC091BC615F1}"/>
              </a:ext>
            </a:extLst>
          </p:cNvPr>
          <p:cNvSpPr/>
          <p:nvPr/>
        </p:nvSpPr>
        <p:spPr>
          <a:xfrm>
            <a:off x="5139309" y="823168"/>
            <a:ext cx="2852928" cy="241380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b"/>
          <a:lstStyle/>
          <a:p>
            <a:pPr algn="ctr"/>
            <a:r>
              <a:rPr lang="en-US"/>
              <a:t>Enabling Account Creation Alerts during a bulk upload </a:t>
            </a:r>
            <a:r>
              <a:rPr lang="en-US" i="1"/>
              <a:t>only</a:t>
            </a:r>
            <a:r>
              <a:rPr lang="en-US"/>
              <a:t> sends notices to new users.</a:t>
            </a:r>
          </a:p>
          <a:p>
            <a:pPr algn="ctr"/>
            <a:endParaRPr lang="en-US"/>
          </a:p>
        </p:txBody>
      </p:sp>
      <p:pic>
        <p:nvPicPr>
          <p:cNvPr id="5" name="Content Placeholder 10" descr="Alarm Ringing with solid fill">
            <a:extLst>
              <a:ext uri="{FF2B5EF4-FFF2-40B4-BE49-F238E27FC236}">
                <a16:creationId xmlns:a16="http://schemas.microsoft.com/office/drawing/2014/main" id="{BD66C3C5-44FD-8DAF-CFEB-4D6E991321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8573" y="861776"/>
            <a:ext cx="914400" cy="914400"/>
          </a:xfrm>
          <a:prstGeom prst="rect">
            <a:avLst/>
          </a:prstGeom>
        </p:spPr>
      </p:pic>
    </p:spTree>
    <p:extLst>
      <p:ext uri="{BB962C8B-B14F-4D97-AF65-F5344CB8AC3E}">
        <p14:creationId xmlns:p14="http://schemas.microsoft.com/office/powerpoint/2010/main" val="183644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C4E708-E196-4783-62B7-C2423197D60C}"/>
              </a:ext>
            </a:extLst>
          </p:cNvPr>
          <p:cNvSpPr>
            <a:spLocks noGrp="1"/>
          </p:cNvSpPr>
          <p:nvPr>
            <p:ph sz="quarter" idx="12"/>
          </p:nvPr>
        </p:nvSpPr>
        <p:spPr>
          <a:xfrm>
            <a:off x="685800" y="1353718"/>
            <a:ext cx="7772400" cy="508000"/>
          </a:xfrm>
        </p:spPr>
        <p:txBody>
          <a:bodyPr>
            <a:normAutofit/>
          </a:bodyPr>
          <a:lstStyle/>
          <a:p>
            <a:r>
              <a:rPr lang="en-US"/>
              <a:t>System Generated Emails - Reminders</a:t>
            </a:r>
          </a:p>
        </p:txBody>
      </p:sp>
      <p:sp>
        <p:nvSpPr>
          <p:cNvPr id="2" name="Title 1">
            <a:extLst>
              <a:ext uri="{FF2B5EF4-FFF2-40B4-BE49-F238E27FC236}">
                <a16:creationId xmlns:a16="http://schemas.microsoft.com/office/drawing/2014/main" id="{89558630-0F54-2C61-9861-2E2EFBB345C2}"/>
              </a:ext>
            </a:extLst>
          </p:cNvPr>
          <p:cNvSpPr>
            <a:spLocks noGrp="1"/>
          </p:cNvSpPr>
          <p:nvPr>
            <p:ph type="title"/>
          </p:nvPr>
        </p:nvSpPr>
        <p:spPr/>
        <p:txBody>
          <a:bodyPr/>
          <a:lstStyle/>
          <a:p>
            <a:r>
              <a:rPr lang="en-US"/>
              <a:t>Communicating</a:t>
            </a:r>
          </a:p>
        </p:txBody>
      </p:sp>
      <p:sp>
        <p:nvSpPr>
          <p:cNvPr id="15" name="Slide Number Placeholder 14">
            <a:extLst>
              <a:ext uri="{FF2B5EF4-FFF2-40B4-BE49-F238E27FC236}">
                <a16:creationId xmlns:a16="http://schemas.microsoft.com/office/drawing/2014/main" id="{3FFB7E21-0D2B-B982-A7DA-1F737827584F}"/>
              </a:ext>
            </a:extLst>
          </p:cNvPr>
          <p:cNvSpPr>
            <a:spLocks noGrp="1"/>
          </p:cNvSpPr>
          <p:nvPr>
            <p:ph type="sldNum" sz="quarter" idx="18"/>
          </p:nvPr>
        </p:nvSpPr>
        <p:spPr/>
        <p:txBody>
          <a:bodyPr/>
          <a:lstStyle/>
          <a:p>
            <a:fld id="{E76B6642-1AA4-43CA-96DC-A93A92BF5D52}" type="slidenum">
              <a:rPr lang="en-US" smtClean="0"/>
              <a:pPr/>
              <a:t>22</a:t>
            </a:fld>
            <a:endParaRPr lang="en-US"/>
          </a:p>
        </p:txBody>
      </p:sp>
      <p:sp>
        <p:nvSpPr>
          <p:cNvPr id="18" name="Content Placeholder 30">
            <a:extLst>
              <a:ext uri="{FF2B5EF4-FFF2-40B4-BE49-F238E27FC236}">
                <a16:creationId xmlns:a16="http://schemas.microsoft.com/office/drawing/2014/main" id="{9311FBA7-C6AC-F5ED-FBF1-E4B3F7BEB892}"/>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9" name="Rectangle 8">
            <a:extLst>
              <a:ext uri="{FF2B5EF4-FFF2-40B4-BE49-F238E27FC236}">
                <a16:creationId xmlns:a16="http://schemas.microsoft.com/office/drawing/2014/main" id="{CFF44F44-4B49-15AB-1162-CF475A8C5B67}"/>
              </a:ext>
            </a:extLst>
          </p:cNvPr>
          <p:cNvSpPr/>
          <p:nvPr/>
        </p:nvSpPr>
        <p:spPr>
          <a:xfrm>
            <a:off x="2273300" y="6267513"/>
            <a:ext cx="67518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Email Notifications </a:t>
            </a:r>
            <a:endParaRPr lang="en-US" sz="1350">
              <a:solidFill>
                <a:schemeClr val="bg1"/>
              </a:solidFill>
            </a:endParaRPr>
          </a:p>
        </p:txBody>
      </p:sp>
      <p:sp>
        <p:nvSpPr>
          <p:cNvPr id="4" name="Content Placeholder 3">
            <a:extLst>
              <a:ext uri="{FF2B5EF4-FFF2-40B4-BE49-F238E27FC236}">
                <a16:creationId xmlns:a16="http://schemas.microsoft.com/office/drawing/2014/main" id="{0F285C22-E244-375A-657E-AEADC988E18E}"/>
              </a:ext>
            </a:extLst>
          </p:cNvPr>
          <p:cNvSpPr>
            <a:spLocks noGrp="1"/>
          </p:cNvSpPr>
          <p:nvPr>
            <p:ph sz="quarter" idx="15"/>
          </p:nvPr>
        </p:nvSpPr>
        <p:spPr>
          <a:xfrm>
            <a:off x="685800" y="1861718"/>
            <a:ext cx="7772400" cy="4040318"/>
          </a:xfrm>
        </p:spPr>
        <p:txBody>
          <a:bodyPr>
            <a:normAutofit fontScale="92500" lnSpcReduction="10000"/>
          </a:bodyPr>
          <a:lstStyle/>
          <a:p>
            <a:pPr lvl="0"/>
            <a:r>
              <a:rPr lang="en-US" b="0" i="0" baseline="0"/>
              <a:t>Most Used Notifications</a:t>
            </a:r>
            <a:endParaRPr lang="en-US"/>
          </a:p>
          <a:p>
            <a:pPr lvl="1"/>
            <a:r>
              <a:rPr lang="en-US" b="1" baseline="0"/>
              <a:t>Course Enrollment Reminder</a:t>
            </a:r>
            <a:r>
              <a:rPr lang="en-US" baseline="0"/>
              <a:t>: A weekly digest email that goes out to the learner on Monday mornings to remind them that they are enrolled in a course and haven’t completed it yet.</a:t>
            </a:r>
            <a:endParaRPr lang="en-US"/>
          </a:p>
          <a:p>
            <a:pPr lvl="1"/>
            <a:r>
              <a:rPr lang="en-US" b="1"/>
              <a:t>TA Course Completion Notice</a:t>
            </a:r>
            <a:r>
              <a:rPr lang="en-US"/>
              <a:t>:  Emails the TA every time a learner completes a course.</a:t>
            </a:r>
          </a:p>
          <a:p>
            <a:pPr lvl="1"/>
            <a:r>
              <a:rPr lang="en-US" b="1"/>
              <a:t>Course Expiration</a:t>
            </a:r>
            <a:r>
              <a:rPr lang="en-US"/>
              <a:t>: A reminder sent to the learner 14 days before their course enrollment expires (only available if you’ve set a course deadline).</a:t>
            </a:r>
          </a:p>
          <a:p>
            <a:pPr lvl="0"/>
            <a:r>
              <a:rPr lang="en-US" b="0" i="0" baseline="0"/>
              <a:t>How to Enable Them</a:t>
            </a:r>
            <a:endParaRPr lang="en-US"/>
          </a:p>
          <a:p>
            <a:pPr lvl="1"/>
            <a:r>
              <a:rPr lang="en-US" baseline="0"/>
              <a:t>Notifications cannot be enabled directly from the TA portal.</a:t>
            </a:r>
            <a:endParaRPr lang="en-US"/>
          </a:p>
          <a:p>
            <a:pPr lvl="1"/>
            <a:r>
              <a:rPr lang="en-US" baseline="0"/>
              <a:t>Email the UE team at </a:t>
            </a:r>
            <a:r>
              <a:rPr lang="en-US" baseline="0">
                <a:hlinkClick r:id="rId4"/>
              </a:rPr>
              <a:t>launch@ue.org</a:t>
            </a:r>
            <a:r>
              <a:rPr lang="en-US" baseline="0"/>
              <a:t> enable them.</a:t>
            </a:r>
            <a:endParaRPr lang="en-US"/>
          </a:p>
        </p:txBody>
      </p:sp>
    </p:spTree>
    <p:extLst>
      <p:ext uri="{BB962C8B-B14F-4D97-AF65-F5344CB8AC3E}">
        <p14:creationId xmlns:p14="http://schemas.microsoft.com/office/powerpoint/2010/main" val="4252797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3E4AD45-1530-2302-D368-B0EEF366174D}"/>
              </a:ext>
            </a:extLst>
          </p:cNvPr>
          <p:cNvSpPr>
            <a:spLocks noGrp="1"/>
          </p:cNvSpPr>
          <p:nvPr>
            <p:ph sz="quarter" idx="12"/>
          </p:nvPr>
        </p:nvSpPr>
        <p:spPr>
          <a:xfrm>
            <a:off x="685800" y="1353717"/>
            <a:ext cx="7772400" cy="287461"/>
          </a:xfrm>
        </p:spPr>
        <p:txBody>
          <a:bodyPr/>
          <a:lstStyle/>
          <a:p>
            <a:r>
              <a:rPr lang="en-US"/>
              <a:t>Standard Reports</a:t>
            </a:r>
          </a:p>
        </p:txBody>
      </p:sp>
      <p:sp>
        <p:nvSpPr>
          <p:cNvPr id="2" name="Title 1">
            <a:extLst>
              <a:ext uri="{FF2B5EF4-FFF2-40B4-BE49-F238E27FC236}">
                <a16:creationId xmlns:a16="http://schemas.microsoft.com/office/drawing/2014/main" id="{1A5FE46D-8607-EBBC-9434-21E808FCD675}"/>
              </a:ext>
            </a:extLst>
          </p:cNvPr>
          <p:cNvSpPr>
            <a:spLocks noGrp="1"/>
          </p:cNvSpPr>
          <p:nvPr>
            <p:ph type="title"/>
          </p:nvPr>
        </p:nvSpPr>
        <p:spPr/>
        <p:txBody>
          <a:bodyPr>
            <a:normAutofit/>
          </a:bodyPr>
          <a:lstStyle/>
          <a:p>
            <a:r>
              <a:rPr lang="en-US" sz="2400"/>
              <a:t>Monitoring Completions</a:t>
            </a:r>
            <a:endParaRPr lang="en-US"/>
          </a:p>
        </p:txBody>
      </p:sp>
      <p:graphicFrame>
        <p:nvGraphicFramePr>
          <p:cNvPr id="10" name="Content Placeholder 6">
            <a:extLst>
              <a:ext uri="{FF2B5EF4-FFF2-40B4-BE49-F238E27FC236}">
                <a16:creationId xmlns:a16="http://schemas.microsoft.com/office/drawing/2014/main" id="{BF7AE0CF-3A67-5319-9AE5-6D2D1847B61E}"/>
              </a:ext>
            </a:extLst>
          </p:cNvPr>
          <p:cNvGraphicFramePr>
            <a:graphicFrameLocks noGrp="1"/>
          </p:cNvGraphicFramePr>
          <p:nvPr>
            <p:ph sz="quarter" idx="15"/>
            <p:extLst>
              <p:ext uri="{D42A27DB-BD31-4B8C-83A1-F6EECF244321}">
                <p14:modId xmlns:p14="http://schemas.microsoft.com/office/powerpoint/2010/main" val="655850843"/>
              </p:ext>
            </p:extLst>
          </p:nvPr>
        </p:nvGraphicFramePr>
        <p:xfrm>
          <a:off x="685800" y="1749215"/>
          <a:ext cx="7772400" cy="4257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Slide Number Placeholder 10">
            <a:extLst>
              <a:ext uri="{FF2B5EF4-FFF2-40B4-BE49-F238E27FC236}">
                <a16:creationId xmlns:a16="http://schemas.microsoft.com/office/drawing/2014/main" id="{8BE79CED-493E-ED51-B8D2-1BD4084B0FD9}"/>
              </a:ext>
            </a:extLst>
          </p:cNvPr>
          <p:cNvSpPr>
            <a:spLocks noGrp="1"/>
          </p:cNvSpPr>
          <p:nvPr>
            <p:ph type="sldNum" sz="quarter" idx="18"/>
          </p:nvPr>
        </p:nvSpPr>
        <p:spPr/>
        <p:txBody>
          <a:bodyPr/>
          <a:lstStyle/>
          <a:p>
            <a:fld id="{E76B6642-1AA4-43CA-96DC-A93A92BF5D52}" type="slidenum">
              <a:rPr lang="en-US" smtClean="0"/>
              <a:pPr/>
              <a:t>23</a:t>
            </a:fld>
            <a:endParaRPr lang="en-US"/>
          </a:p>
        </p:txBody>
      </p:sp>
      <p:sp>
        <p:nvSpPr>
          <p:cNvPr id="12" name="Content Placeholder 30">
            <a:extLst>
              <a:ext uri="{FF2B5EF4-FFF2-40B4-BE49-F238E27FC236}">
                <a16:creationId xmlns:a16="http://schemas.microsoft.com/office/drawing/2014/main" id="{9D8E8884-79E1-B9AE-7470-454949B1D905}"/>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3" name="Rectangle 2">
            <a:extLst>
              <a:ext uri="{FF2B5EF4-FFF2-40B4-BE49-F238E27FC236}">
                <a16:creationId xmlns:a16="http://schemas.microsoft.com/office/drawing/2014/main" id="{B2C40043-7354-D455-9A38-035620A8BE9B}"/>
              </a:ext>
            </a:extLst>
          </p:cNvPr>
          <p:cNvSpPr/>
          <p:nvPr/>
        </p:nvSpPr>
        <p:spPr>
          <a:xfrm>
            <a:off x="2473198" y="6189770"/>
            <a:ext cx="6551930"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Running Reports &amp; Viewing Learner Completion Data </a:t>
            </a:r>
            <a:r>
              <a:rPr lang="en-US" sz="1350">
                <a:solidFill>
                  <a:schemeClr val="bg1"/>
                </a:solidFill>
              </a:rPr>
              <a:t>| </a:t>
            </a:r>
            <a:r>
              <a:rPr lang="en-US" sz="1350">
                <a:solidFill>
                  <a:schemeClr val="bg1"/>
                </a:solidFill>
                <a:hlinkClick r:id="rId9">
                  <a:extLst>
                    <a:ext uri="{A12FA001-AC4F-418D-AE19-62706E023703}">
                      <ahyp:hlinkClr xmlns:ahyp="http://schemas.microsoft.com/office/drawing/2018/hyperlinkcolor" val="tx"/>
                    </a:ext>
                  </a:extLst>
                </a:hlinkClick>
              </a:rPr>
              <a:t>Viewing Archived Completions </a:t>
            </a:r>
            <a:r>
              <a:rPr lang="en-US" sz="1350">
                <a:solidFill>
                  <a:schemeClr val="bg1"/>
                </a:solidFill>
              </a:rPr>
              <a:t>| </a:t>
            </a:r>
            <a:r>
              <a:rPr lang="en-US" sz="1350">
                <a:solidFill>
                  <a:schemeClr val="bg1"/>
                </a:solidFill>
                <a:hlinkClick r:id="rId10">
                  <a:extLst>
                    <a:ext uri="{A12FA001-AC4F-418D-AE19-62706E023703}">
                      <ahyp:hlinkClr xmlns:ahyp="http://schemas.microsoft.com/office/drawing/2018/hyperlinkcolor" val="tx"/>
                    </a:ext>
                  </a:extLst>
                </a:hlinkClick>
              </a:rPr>
              <a:t>Accessing Course Reports</a:t>
            </a:r>
            <a:endParaRPr lang="en-US" sz="1350">
              <a:solidFill>
                <a:schemeClr val="bg1"/>
              </a:solidFill>
            </a:endParaRPr>
          </a:p>
        </p:txBody>
      </p:sp>
    </p:spTree>
    <p:extLst>
      <p:ext uri="{BB962C8B-B14F-4D97-AF65-F5344CB8AC3E}">
        <p14:creationId xmlns:p14="http://schemas.microsoft.com/office/powerpoint/2010/main" val="2967337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5C18-64B4-CAA2-0D71-3FF05FC49545}"/>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38F0E7E-34EB-6943-DE07-0AF48CA88DA8}"/>
              </a:ext>
            </a:extLst>
          </p:cNvPr>
          <p:cNvSpPr>
            <a:spLocks noGrp="1"/>
          </p:cNvSpPr>
          <p:nvPr>
            <p:ph sz="quarter" idx="12"/>
          </p:nvPr>
        </p:nvSpPr>
        <p:spPr>
          <a:xfrm>
            <a:off x="685800" y="1353717"/>
            <a:ext cx="7772400" cy="508001"/>
          </a:xfrm>
        </p:spPr>
        <p:txBody>
          <a:bodyPr/>
          <a:lstStyle/>
          <a:p>
            <a:r>
              <a:rPr lang="en-US"/>
              <a:t>Custom Reports</a:t>
            </a:r>
          </a:p>
        </p:txBody>
      </p:sp>
      <p:sp>
        <p:nvSpPr>
          <p:cNvPr id="2" name="Title 1">
            <a:extLst>
              <a:ext uri="{FF2B5EF4-FFF2-40B4-BE49-F238E27FC236}">
                <a16:creationId xmlns:a16="http://schemas.microsoft.com/office/drawing/2014/main" id="{D06EFCE6-077C-52A3-20AF-E8689F474F02}"/>
              </a:ext>
            </a:extLst>
          </p:cNvPr>
          <p:cNvSpPr>
            <a:spLocks noGrp="1"/>
          </p:cNvSpPr>
          <p:nvPr>
            <p:ph type="title"/>
          </p:nvPr>
        </p:nvSpPr>
        <p:spPr/>
        <p:txBody>
          <a:bodyPr>
            <a:normAutofit/>
          </a:bodyPr>
          <a:lstStyle/>
          <a:p>
            <a:r>
              <a:rPr lang="en-US" sz="2400"/>
              <a:t>Monitoring Completions</a:t>
            </a:r>
            <a:endParaRPr lang="en-US"/>
          </a:p>
        </p:txBody>
      </p:sp>
      <p:graphicFrame>
        <p:nvGraphicFramePr>
          <p:cNvPr id="9" name="Content Placeholder 6">
            <a:extLst>
              <a:ext uri="{FF2B5EF4-FFF2-40B4-BE49-F238E27FC236}">
                <a16:creationId xmlns:a16="http://schemas.microsoft.com/office/drawing/2014/main" id="{B486B2AC-DD58-C8EF-1405-2565A919D2EF}"/>
              </a:ext>
            </a:extLst>
          </p:cNvPr>
          <p:cNvGraphicFramePr>
            <a:graphicFrameLocks noGrp="1"/>
          </p:cNvGraphicFramePr>
          <p:nvPr>
            <p:ph sz="quarter" idx="15"/>
            <p:extLst>
              <p:ext uri="{D42A27DB-BD31-4B8C-83A1-F6EECF244321}">
                <p14:modId xmlns:p14="http://schemas.microsoft.com/office/powerpoint/2010/main" val="1266556078"/>
              </p:ext>
            </p:extLst>
          </p:nvPr>
        </p:nvGraphicFramePr>
        <p:xfrm>
          <a:off x="685800" y="1975915"/>
          <a:ext cx="7772400" cy="3339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193DAF82-74AE-7D19-2A5F-DD9FCD8CF722}"/>
              </a:ext>
            </a:extLst>
          </p:cNvPr>
          <p:cNvSpPr>
            <a:spLocks noGrp="1"/>
          </p:cNvSpPr>
          <p:nvPr>
            <p:ph type="sldNum" sz="quarter" idx="18"/>
          </p:nvPr>
        </p:nvSpPr>
        <p:spPr/>
        <p:txBody>
          <a:bodyPr/>
          <a:lstStyle/>
          <a:p>
            <a:fld id="{E76B6642-1AA4-43CA-96DC-A93A92BF5D52}" type="slidenum">
              <a:rPr lang="en-US" smtClean="0"/>
              <a:pPr/>
              <a:t>24</a:t>
            </a:fld>
            <a:endParaRPr lang="en-US"/>
          </a:p>
        </p:txBody>
      </p:sp>
      <p:sp>
        <p:nvSpPr>
          <p:cNvPr id="11" name="Content Placeholder 30">
            <a:extLst>
              <a:ext uri="{FF2B5EF4-FFF2-40B4-BE49-F238E27FC236}">
                <a16:creationId xmlns:a16="http://schemas.microsoft.com/office/drawing/2014/main" id="{EDD82E8D-CDBD-8BAD-58EA-A88CD8DD2298}"/>
              </a:ext>
            </a:extLst>
          </p:cNvPr>
          <p:cNvSpPr>
            <a:spLocks noGrp="1"/>
          </p:cNvSpPr>
          <p:nvPr>
            <p:ph sz="quarter" idx="19"/>
          </p:nvPr>
        </p:nvSpPr>
        <p:spPr>
          <a:xfrm>
            <a:off x="3423920" y="6345258"/>
            <a:ext cx="5034280" cy="365125"/>
          </a:xfrm>
        </p:spPr>
        <p:txBody>
          <a:bodyPr/>
          <a:lstStyle/>
          <a:p>
            <a:r>
              <a:rPr lang="en-US"/>
              <a:t>Fall 2025 Training Kickoff</a:t>
            </a:r>
          </a:p>
        </p:txBody>
      </p:sp>
      <p:sp>
        <p:nvSpPr>
          <p:cNvPr id="3" name="Rectangle 2">
            <a:extLst>
              <a:ext uri="{FF2B5EF4-FFF2-40B4-BE49-F238E27FC236}">
                <a16:creationId xmlns:a16="http://schemas.microsoft.com/office/drawing/2014/main" id="{50ACAA5E-97E1-49C6-7CBA-FE7583BA593D}"/>
              </a:ext>
            </a:extLst>
          </p:cNvPr>
          <p:cNvSpPr/>
          <p:nvPr/>
        </p:nvSpPr>
        <p:spPr>
          <a:xfrm>
            <a:off x="2374900" y="6267513"/>
            <a:ext cx="66502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8">
                  <a:extLst>
                    <a:ext uri="{A12FA001-AC4F-418D-AE19-62706E023703}">
                      <ahyp:hlinkClr xmlns:ahyp="http://schemas.microsoft.com/office/drawing/2018/hyperlinkcolor" val="tx"/>
                    </a:ext>
                  </a:extLst>
                </a:hlinkClick>
              </a:rPr>
              <a:t>Running Reports &amp; Viewing Learner Completion Data </a:t>
            </a:r>
            <a:r>
              <a:rPr lang="en-US" sz="1350">
                <a:solidFill>
                  <a:schemeClr val="bg1"/>
                </a:solidFill>
              </a:rPr>
              <a:t>| </a:t>
            </a:r>
            <a:r>
              <a:rPr lang="en-US" sz="1350">
                <a:solidFill>
                  <a:schemeClr val="bg1"/>
                </a:solidFill>
                <a:hlinkClick r:id="rId9">
                  <a:extLst>
                    <a:ext uri="{A12FA001-AC4F-418D-AE19-62706E023703}">
                      <ahyp:hlinkClr xmlns:ahyp="http://schemas.microsoft.com/office/drawing/2018/hyperlinkcolor" val="tx"/>
                    </a:ext>
                  </a:extLst>
                </a:hlinkClick>
              </a:rPr>
              <a:t>Creating Custom Reports </a:t>
            </a:r>
            <a:r>
              <a:rPr lang="en-US" sz="1350">
                <a:solidFill>
                  <a:schemeClr val="bg1"/>
                </a:solidFill>
              </a:rPr>
              <a:t>| </a:t>
            </a:r>
            <a:r>
              <a:rPr lang="en-US" sz="1350">
                <a:solidFill>
                  <a:schemeClr val="bg1"/>
                </a:solidFill>
                <a:hlinkClick r:id="rId10">
                  <a:extLst>
                    <a:ext uri="{A12FA001-AC4F-418D-AE19-62706E023703}">
                      <ahyp:hlinkClr xmlns:ahyp="http://schemas.microsoft.com/office/drawing/2018/hyperlinkcolor" val="tx"/>
                    </a:ext>
                  </a:extLst>
                </a:hlinkClick>
              </a:rPr>
              <a:t>Viewing Archived Completions </a:t>
            </a:r>
            <a:r>
              <a:rPr lang="en-US" sz="1350">
                <a:solidFill>
                  <a:schemeClr val="bg1"/>
                </a:solidFill>
              </a:rPr>
              <a:t>| </a:t>
            </a:r>
            <a:r>
              <a:rPr lang="en-US" sz="1350">
                <a:solidFill>
                  <a:schemeClr val="bg1"/>
                </a:solidFill>
                <a:hlinkClick r:id="rId11">
                  <a:extLst>
                    <a:ext uri="{A12FA001-AC4F-418D-AE19-62706E023703}">
                      <ahyp:hlinkClr xmlns:ahyp="http://schemas.microsoft.com/office/drawing/2018/hyperlinkcolor" val="tx"/>
                    </a:ext>
                  </a:extLst>
                </a:hlinkClick>
              </a:rPr>
              <a:t>Accessing Course Reports</a:t>
            </a:r>
            <a:endParaRPr lang="en-US" sz="1350">
              <a:solidFill>
                <a:schemeClr val="bg1"/>
              </a:solidFill>
            </a:endParaRPr>
          </a:p>
        </p:txBody>
      </p:sp>
    </p:spTree>
    <p:extLst>
      <p:ext uri="{BB962C8B-B14F-4D97-AF65-F5344CB8AC3E}">
        <p14:creationId xmlns:p14="http://schemas.microsoft.com/office/powerpoint/2010/main" val="615784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26131A-EAD7-6218-8737-4440290A2627}"/>
              </a:ext>
            </a:extLst>
          </p:cNvPr>
          <p:cNvSpPr>
            <a:spLocks noGrp="1"/>
          </p:cNvSpPr>
          <p:nvPr>
            <p:ph type="sldNum" sz="quarter" idx="18"/>
          </p:nvPr>
        </p:nvSpPr>
        <p:spPr/>
        <p:txBody>
          <a:bodyPr/>
          <a:lstStyle/>
          <a:p>
            <a:fld id="{E76B6642-1AA4-43CA-96DC-A93A92BF5D52}" type="slidenum">
              <a:rPr lang="en-US" smtClean="0"/>
              <a:pPr/>
              <a:t>25</a:t>
            </a:fld>
            <a:endParaRPr lang="en-US"/>
          </a:p>
        </p:txBody>
      </p:sp>
      <p:sp>
        <p:nvSpPr>
          <p:cNvPr id="6" name="Content Placeholder 5">
            <a:extLst>
              <a:ext uri="{FF2B5EF4-FFF2-40B4-BE49-F238E27FC236}">
                <a16:creationId xmlns:a16="http://schemas.microsoft.com/office/drawing/2014/main" id="{FCE6BC73-8089-5F77-6775-22617EBFFF57}"/>
              </a:ext>
            </a:extLst>
          </p:cNvPr>
          <p:cNvSpPr>
            <a:spLocks noGrp="1"/>
          </p:cNvSpPr>
          <p:nvPr>
            <p:ph sz="quarter" idx="19"/>
          </p:nvPr>
        </p:nvSpPr>
        <p:spPr/>
        <p:txBody>
          <a:bodyPr/>
          <a:lstStyle/>
          <a:p>
            <a:endParaRPr lang="en-US"/>
          </a:p>
        </p:txBody>
      </p:sp>
      <p:sp>
        <p:nvSpPr>
          <p:cNvPr id="9" name="Rectangle 8">
            <a:extLst>
              <a:ext uri="{FF2B5EF4-FFF2-40B4-BE49-F238E27FC236}">
                <a16:creationId xmlns:a16="http://schemas.microsoft.com/office/drawing/2014/main" id="{A335CF5B-65C1-CFC3-A6DA-7DCEA1B5FE4D}"/>
              </a:ext>
            </a:extLst>
          </p:cNvPr>
          <p:cNvSpPr/>
          <p:nvPr/>
        </p:nvSpPr>
        <p:spPr>
          <a:xfrm>
            <a:off x="2374900" y="6267513"/>
            <a:ext cx="6650228" cy="520613"/>
          </a:xfrm>
          <a:prstGeom prst="rect">
            <a:avLst/>
          </a:prstGeom>
          <a:solidFill>
            <a:schemeClr val="tx2"/>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350">
                <a:solidFill>
                  <a:schemeClr val="bg1"/>
                </a:solidFill>
                <a:hlinkClick r:id="rId3">
                  <a:extLst>
                    <a:ext uri="{A12FA001-AC4F-418D-AE19-62706E023703}">
                      <ahyp:hlinkClr xmlns:ahyp="http://schemas.microsoft.com/office/drawing/2018/hyperlinkcolor" val="tx"/>
                    </a:ext>
                  </a:extLst>
                </a:hlinkClick>
              </a:rPr>
              <a:t>IT Tip Sheet </a:t>
            </a:r>
            <a:r>
              <a:rPr lang="en-US" sz="1350">
                <a:solidFill>
                  <a:schemeClr val="bg1"/>
                </a:solidFill>
              </a:rPr>
              <a:t>|  </a:t>
            </a:r>
            <a:r>
              <a:rPr lang="en-US" sz="1350">
                <a:solidFill>
                  <a:schemeClr val="bg1"/>
                </a:solidFill>
                <a:hlinkClick r:id="rId4">
                  <a:extLst>
                    <a:ext uri="{A12FA001-AC4F-418D-AE19-62706E023703}">
                      <ahyp:hlinkClr xmlns:ahyp="http://schemas.microsoft.com/office/drawing/2018/hyperlinkcolor" val="tx"/>
                    </a:ext>
                  </a:extLst>
                </a:hlinkClick>
              </a:rPr>
              <a:t>Training Admin Guides &amp; Resources</a:t>
            </a:r>
            <a:r>
              <a:rPr lang="en-US" sz="1350">
                <a:solidFill>
                  <a:schemeClr val="bg1"/>
                </a:solidFill>
              </a:rPr>
              <a:t> | </a:t>
            </a:r>
            <a:r>
              <a:rPr lang="en-US" sz="1350">
                <a:solidFill>
                  <a:schemeClr val="bg1"/>
                </a:solidFill>
                <a:hlinkClick r:id="rId5">
                  <a:extLst>
                    <a:ext uri="{A12FA001-AC4F-418D-AE19-62706E023703}">
                      <ahyp:hlinkClr xmlns:ahyp="http://schemas.microsoft.com/office/drawing/2018/hyperlinkcolor" val="tx"/>
                    </a:ext>
                  </a:extLst>
                </a:hlinkClick>
              </a:rPr>
              <a:t>Add/Remove Training Administrators</a:t>
            </a:r>
            <a:endParaRPr lang="en-US" sz="1350">
              <a:solidFill>
                <a:schemeClr val="bg1"/>
              </a:solidFill>
            </a:endParaRPr>
          </a:p>
        </p:txBody>
      </p:sp>
      <p:sp>
        <p:nvSpPr>
          <p:cNvPr id="2" name="Title 1">
            <a:extLst>
              <a:ext uri="{FF2B5EF4-FFF2-40B4-BE49-F238E27FC236}">
                <a16:creationId xmlns:a16="http://schemas.microsoft.com/office/drawing/2014/main" id="{5DFFF5E3-7992-DC0D-1B06-19FB775AEDA2}"/>
              </a:ext>
            </a:extLst>
          </p:cNvPr>
          <p:cNvSpPr>
            <a:spLocks noGrp="1"/>
          </p:cNvSpPr>
          <p:nvPr>
            <p:ph type="title"/>
          </p:nvPr>
        </p:nvSpPr>
        <p:spPr/>
        <p:txBody>
          <a:bodyPr/>
          <a:lstStyle/>
          <a:p>
            <a:r>
              <a:rPr lang="en-US"/>
              <a:t>The Training Team</a:t>
            </a:r>
          </a:p>
        </p:txBody>
      </p:sp>
      <p:graphicFrame>
        <p:nvGraphicFramePr>
          <p:cNvPr id="12" name="Content Placeholder 11">
            <a:extLst>
              <a:ext uri="{FF2B5EF4-FFF2-40B4-BE49-F238E27FC236}">
                <a16:creationId xmlns:a16="http://schemas.microsoft.com/office/drawing/2014/main" id="{5FF14252-681A-90FA-0317-FFEA86D33E14}"/>
              </a:ext>
            </a:extLst>
          </p:cNvPr>
          <p:cNvGraphicFramePr>
            <a:graphicFrameLocks noGrp="1"/>
          </p:cNvGraphicFramePr>
          <p:nvPr>
            <p:ph sz="quarter" idx="12"/>
            <p:extLst>
              <p:ext uri="{D42A27DB-BD31-4B8C-83A1-F6EECF244321}">
                <p14:modId xmlns:p14="http://schemas.microsoft.com/office/powerpoint/2010/main" val="408090702"/>
              </p:ext>
            </p:extLst>
          </p:nvPr>
        </p:nvGraphicFramePr>
        <p:xfrm>
          <a:off x="685800" y="1381760"/>
          <a:ext cx="7882128" cy="456184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77766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7922A-321C-5A65-5C87-E8307EDAB634}"/>
              </a:ext>
            </a:extLst>
          </p:cNvPr>
          <p:cNvSpPr>
            <a:spLocks noGrp="1"/>
          </p:cNvSpPr>
          <p:nvPr>
            <p:ph type="title"/>
          </p:nvPr>
        </p:nvSpPr>
        <p:spPr>
          <a:xfrm>
            <a:off x="685800" y="731520"/>
            <a:ext cx="7772400" cy="508000"/>
          </a:xfrm>
        </p:spPr>
        <p:txBody>
          <a:bodyPr anchor="t">
            <a:normAutofit/>
          </a:bodyPr>
          <a:lstStyle/>
          <a:p>
            <a:pPr algn="ctr"/>
            <a:r>
              <a:rPr lang="en-US"/>
              <a:t>Q&amp;A</a:t>
            </a:r>
          </a:p>
        </p:txBody>
      </p:sp>
      <p:pic>
        <p:nvPicPr>
          <p:cNvPr id="7" name="Content Placeholder 6" descr="Questions outline">
            <a:extLst>
              <a:ext uri="{FF2B5EF4-FFF2-40B4-BE49-F238E27FC236}">
                <a16:creationId xmlns:a16="http://schemas.microsoft.com/office/drawing/2014/main" id="{3FCD7083-93CC-403B-CA55-C8FB85C8D974}"/>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2331720" y="1463040"/>
            <a:ext cx="4480560" cy="4480560"/>
          </a:xfrm>
        </p:spPr>
      </p:pic>
    </p:spTree>
    <p:extLst>
      <p:ext uri="{BB962C8B-B14F-4D97-AF65-F5344CB8AC3E}">
        <p14:creationId xmlns:p14="http://schemas.microsoft.com/office/powerpoint/2010/main" val="157670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975393"/>
      </p:ext>
    </p:extLst>
  </p:cSld>
  <p:clrMapOvr>
    <a:masterClrMapping/>
  </p:clrMapOvr>
</p:sld>
</file>

<file path=ppt/theme/theme1.xml><?xml version="1.0" encoding="utf-8"?>
<a:theme xmlns:a="http://schemas.openxmlformats.org/drawingml/2006/main" name="UE Template">
  <a:themeElements>
    <a:clrScheme name="Custom 2">
      <a:dk1>
        <a:srgbClr val="000000"/>
      </a:dk1>
      <a:lt1>
        <a:srgbClr val="FFFFFF"/>
      </a:lt1>
      <a:dk2>
        <a:srgbClr val="0020CD"/>
      </a:dk2>
      <a:lt2>
        <a:srgbClr val="DFDEDA"/>
      </a:lt2>
      <a:accent1>
        <a:srgbClr val="0DB58E"/>
      </a:accent1>
      <a:accent2>
        <a:srgbClr val="FF8528"/>
      </a:accent2>
      <a:accent3>
        <a:srgbClr val="B6D333"/>
      </a:accent3>
      <a:accent4>
        <a:srgbClr val="50246E"/>
      </a:accent4>
      <a:accent5>
        <a:srgbClr val="DEDEDA"/>
      </a:accent5>
      <a:accent6>
        <a:srgbClr val="7F7F7D"/>
      </a:accent6>
      <a:hlink>
        <a:srgbClr val="0020CC"/>
      </a:hlink>
      <a:folHlink>
        <a:srgbClr val="50246E"/>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E Cobranded Template">
  <a:themeElements>
    <a:clrScheme name="Custom 1">
      <a:dk1>
        <a:srgbClr val="000000"/>
      </a:dk1>
      <a:lt1>
        <a:srgbClr val="FFFFFF"/>
      </a:lt1>
      <a:dk2>
        <a:srgbClr val="0020CD"/>
      </a:dk2>
      <a:lt2>
        <a:srgbClr val="DFDEDA"/>
      </a:lt2>
      <a:accent1>
        <a:srgbClr val="FEB916"/>
      </a:accent1>
      <a:accent2>
        <a:srgbClr val="0DB58E"/>
      </a:accent2>
      <a:accent3>
        <a:srgbClr val="FF8528"/>
      </a:accent3>
      <a:accent4>
        <a:srgbClr val="B7D333"/>
      </a:accent4>
      <a:accent5>
        <a:srgbClr val="50246F"/>
      </a:accent5>
      <a:accent6>
        <a:srgbClr val="DFDEDA"/>
      </a:accent6>
      <a:hlink>
        <a:srgbClr val="0020CC"/>
      </a:hlink>
      <a:folHlink>
        <a:srgbClr val="50246E"/>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100AA39739F44C94FB3CEBC421C9A3" ma:contentTypeVersion="18" ma:contentTypeDescription="Create a new document." ma:contentTypeScope="" ma:versionID="bb78246de7227cc23826207be0f9eddd">
  <xsd:schema xmlns:xsd="http://www.w3.org/2001/XMLSchema" xmlns:xs="http://www.w3.org/2001/XMLSchema" xmlns:p="http://schemas.microsoft.com/office/2006/metadata/properties" xmlns:ns2="0db7b567-ca3c-4d0e-a1f2-2d40767d7e06" xmlns:ns3="33b3b694-2198-409c-b890-7945d76e7c29" targetNamespace="http://schemas.microsoft.com/office/2006/metadata/properties" ma:root="true" ma:fieldsID="b2b11d500a60e836d309062d8dc03571" ns2:_="" ns3:_="">
    <xsd:import namespace="0db7b567-ca3c-4d0e-a1f2-2d40767d7e06"/>
    <xsd:import namespace="33b3b694-2198-409c-b890-7945d76e7c29"/>
    <xsd:element name="properties">
      <xsd:complexType>
        <xsd:sequence>
          <xsd:element name="documentManagement">
            <xsd:complexType>
              <xsd:all>
                <xsd:element ref="ns2:l75bb318b80b4e8c86d31150310cb1b1" minOccurs="0"/>
                <xsd:element ref="ns2:TaxCatchAll" minOccurs="0"/>
                <xsd:element ref="ns2:TaxCatchAllLabel" minOccurs="0"/>
                <xsd:element ref="ns2:gf7faa59f2ae424ca1a32c7815e9dc2b" minOccurs="0"/>
                <xsd:element ref="ns2:m34a089e991644d9a309cd4f78a1c560"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b7b567-ca3c-4d0e-a1f2-2d40767d7e06" elementFormDefault="qualified">
    <xsd:import namespace="http://schemas.microsoft.com/office/2006/documentManagement/types"/>
    <xsd:import namespace="http://schemas.microsoft.com/office/infopath/2007/PartnerControls"/>
    <xsd:element name="l75bb318b80b4e8c86d31150310cb1b1" ma:index="8" nillable="true" ma:taxonomy="true" ma:internalName="l75bb318b80b4e8c86d31150310cb1b1" ma:taxonomyFieldName="Document_x0020_Type" ma:displayName="Document Type" ma:default="" ma:fieldId="{575bb318-b80b-4e8c-86d3-1150310cb1b1}" ma:sspId="964033bd-ab64-409a-b53c-e3f5b3bf1ae5" ma:termSetId="2b7d8a53-d500-44f5-ade7-7c6b9d8830d0" ma:anchorId="00000000-0000-0000-0000-000000000000" ma:open="true" ma:isKeyword="false">
      <xsd:complexType>
        <xsd:sequence>
          <xsd:element ref="pc:Terms" minOccurs="0" maxOccurs="1"/>
        </xsd:sequence>
      </xsd:complexType>
    </xsd:element>
    <xsd:element name="TaxCatchAll" ma:index="9" nillable="true" ma:displayName="Taxonomy Catch All Column" ma:hidden="true" ma:list="{f4d03782-2a83-4eb8-ba53-bea0610d70b0}" ma:internalName="TaxCatchAll" ma:showField="CatchAllData" ma:web="0db7b567-ca3c-4d0e-a1f2-2d40767d7e06">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f4d03782-2a83-4eb8-ba53-bea0610d70b0}" ma:internalName="TaxCatchAllLabel" ma:readOnly="true" ma:showField="CatchAllDataLabel" ma:web="0db7b567-ca3c-4d0e-a1f2-2d40767d7e06">
      <xsd:complexType>
        <xsd:complexContent>
          <xsd:extension base="dms:MultiChoiceLookup">
            <xsd:sequence>
              <xsd:element name="Value" type="dms:Lookup" maxOccurs="unbounded" minOccurs="0" nillable="true"/>
            </xsd:sequence>
          </xsd:extension>
        </xsd:complexContent>
      </xsd:complexType>
    </xsd:element>
    <xsd:element name="gf7faa59f2ae424ca1a32c7815e9dc2b" ma:index="12" nillable="true" ma:taxonomy="true" ma:internalName="gf7faa59f2ae424ca1a32c7815e9dc2b" ma:taxonomyFieldName="Re" ma:displayName="Related Party" ma:default="" ma:fieldId="{0f7faa59-f2ae-424c-a1a3-2c7815e9dc2b}" ma:taxonomyMulti="true" ma:sspId="964033bd-ab64-409a-b53c-e3f5b3bf1ae5" ma:termSetId="92c81141-063b-40b2-9617-ef0658706e9b" ma:anchorId="00000000-0000-0000-0000-000000000000" ma:open="true" ma:isKeyword="false">
      <xsd:complexType>
        <xsd:sequence>
          <xsd:element ref="pc:Terms" minOccurs="0" maxOccurs="1"/>
        </xsd:sequence>
      </xsd:complexType>
    </xsd:element>
    <xsd:element name="m34a089e991644d9a309cd4f78a1c560" ma:index="14" nillable="true" ma:taxonomy="true" ma:internalName="m34a089e991644d9a309cd4f78a1c560" ma:taxonomyFieldName="Topic" ma:displayName="Topic" ma:default="" ma:fieldId="{634a089e-9916-44d9-a309-cd4f78a1c560}" ma:sspId="964033bd-ab64-409a-b53c-e3f5b3bf1ae5" ma:termSetId="487d6213-4a78-4fdd-a6aa-65862a4cfbfd" ma:anchorId="82f29414-41b1-408d-b9e6-565f36f0dd46" ma:open="true" ma:isKeyword="false">
      <xsd:complexType>
        <xsd:sequence>
          <xsd:element ref="pc:Terms" minOccurs="0" maxOccurs="1"/>
        </xsd:sequence>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b3b694-2198-409c-b890-7945d76e7c29"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AutoKeyPoints" ma:index="26" nillable="true" ma:displayName="MediaServiceAutoKeyPoints" ma:hidden="true" ma:internalName="MediaServiceAutoKeyPoints" ma:readOnly="true">
      <xsd:simpleType>
        <xsd:restriction base="dms:Note"/>
      </xsd:simpleType>
    </xsd:element>
    <xsd:element name="MediaServiceKeyPoints" ma:index="27" nillable="true" ma:displayName="KeyPoints" ma:internalName="MediaServiceKeyPoints" ma:readOnly="true">
      <xsd:simpleType>
        <xsd:restriction base="dms:Note">
          <xsd:maxLength value="255"/>
        </xsd:restriction>
      </xsd:simpleType>
    </xsd:element>
    <xsd:element name="MediaLengthInSeconds" ma:index="28" nillable="true" ma:displayName="Length (seconds)"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964033bd-ab64-409a-b53c-e3f5b3bf1a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TaxCatchAll xmlns="0db7b567-ca3c-4d0e-a1f2-2d40767d7e06">
      <Value>5</Value>
      <Value>332</Value>
      <Value>72</Value>
    </TaxCatchAll>
    <l75bb318b80b4e8c86d31150310cb1b1 xmlns="0db7b567-ca3c-4d0e-a1f2-2d40767d7e06">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f04a9b43-823f-4240-b0ba-4759c1614ef4</TermId>
        </TermInfo>
      </Terms>
    </l75bb318b80b4e8c86d31150310cb1b1>
    <gf7faa59f2ae424ca1a32c7815e9dc2b xmlns="0db7b567-ca3c-4d0e-a1f2-2d40767d7e06">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c943cb77-968e-4518-a504-26c1850744da</TermId>
        </TermInfo>
      </Terms>
    </gf7faa59f2ae424ca1a32c7815e9dc2b>
    <m34a089e991644d9a309cd4f78a1c560 xmlns="0db7b567-ca3c-4d0e-a1f2-2d40767d7e06">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f4079e61-094d-46e6-9fd6-e03ee47a5b08</TermId>
        </TermInfo>
      </Terms>
    </m34a089e991644d9a309cd4f78a1c560>
    <SharedWithUsers xmlns="0db7b567-ca3c-4d0e-a1f2-2d40767d7e06">
      <UserInfo>
        <DisplayName>Wendy Penry</DisplayName>
        <AccountId>127</AccountId>
        <AccountType/>
      </UserInfo>
      <UserInfo>
        <DisplayName>Vivian Hayward</DisplayName>
        <AccountId>20</AccountId>
        <AccountType/>
      </UserInfo>
      <UserInfo>
        <DisplayName>Judy Galliher</DisplayName>
        <AccountId>15</AccountId>
        <AccountType/>
      </UserInfo>
      <UserInfo>
        <DisplayName>Janice Abraham</DisplayName>
        <AccountId>28</AccountId>
        <AccountType/>
      </UserInfo>
    </SharedWithUsers>
    <lcf76f155ced4ddcb4097134ff3c332f xmlns="33b3b694-2198-409c-b890-7945d76e7c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22ADDE-7314-4D74-B420-A41D043A4C11}">
  <ds:schemaRefs>
    <ds:schemaRef ds:uri="0db7b567-ca3c-4d0e-a1f2-2d40767d7e06"/>
    <ds:schemaRef ds:uri="33b3b694-2198-409c-b890-7945d76e7c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945CBFE-76E9-4F59-8CF5-C8C1390D2870}">
  <ds:schemaRefs>
    <ds:schemaRef ds:uri="0db7b567-ca3c-4d0e-a1f2-2d40767d7e06"/>
    <ds:schemaRef ds:uri="33b3b694-2198-409c-b890-7945d76e7c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AF51BE-87EB-4904-B2C8-6A8325B1D5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TotalTime>
  <Words>1805</Words>
  <Application>Microsoft Office PowerPoint</Application>
  <PresentationFormat>On-screen Show (4:3)</PresentationFormat>
  <Paragraphs>356</Paragraphs>
  <Slides>27</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Helvetica Light</vt:lpstr>
      <vt:lpstr>Arial</vt:lpstr>
      <vt:lpstr>Calibri</vt:lpstr>
      <vt:lpstr>Helvetica</vt:lpstr>
      <vt:lpstr>Times New Roman</vt:lpstr>
      <vt:lpstr>UE Template</vt:lpstr>
      <vt:lpstr>UE Cobranded Template</vt:lpstr>
      <vt:lpstr>Get Ready to Train in the New Semester</vt:lpstr>
      <vt:lpstr>Agenda</vt:lpstr>
      <vt:lpstr>Parts of the Slide</vt:lpstr>
      <vt:lpstr>Learning Enablement Team</vt:lpstr>
      <vt:lpstr>Online Training at United Educators</vt:lpstr>
      <vt:lpstr>Course Offerings &amp; Areas of Risk</vt:lpstr>
      <vt:lpstr>The Training Launch Cycle</vt:lpstr>
      <vt:lpstr>Define Your Overall Initiative</vt:lpstr>
      <vt:lpstr>Overlapping Populations</vt:lpstr>
      <vt:lpstr>Choose a Registration Method</vt:lpstr>
      <vt:lpstr>Choose a Registration Method</vt:lpstr>
      <vt:lpstr>Choose a Registration Method</vt:lpstr>
      <vt:lpstr>Choose a Registration Method</vt:lpstr>
      <vt:lpstr>Choose a Registration Method</vt:lpstr>
      <vt:lpstr>Choose a Registration Method</vt:lpstr>
      <vt:lpstr>Enrolling Learners</vt:lpstr>
      <vt:lpstr>Archiving and Re-enrolling</vt:lpstr>
      <vt:lpstr>Automations</vt:lpstr>
      <vt:lpstr>Communicating</vt:lpstr>
      <vt:lpstr>Branch Code</vt:lpstr>
      <vt:lpstr>Communicating</vt:lpstr>
      <vt:lpstr>Communicating</vt:lpstr>
      <vt:lpstr>Monitoring Completions</vt:lpstr>
      <vt:lpstr>Monitoring Completions</vt:lpstr>
      <vt:lpstr>The Training Team</vt:lpstr>
      <vt:lpstr>Q&amp;A</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 General PPT Template 2019</dc:title>
  <dc:creator>Daoud Emam</dc:creator>
  <cp:lastModifiedBy>Jodi Dobinsky</cp:lastModifiedBy>
  <cp:revision>2</cp:revision>
  <cp:lastPrinted>2013-11-08T15:31:43Z</cp:lastPrinted>
  <dcterms:created xsi:type="dcterms:W3CDTF">2015-05-22T14:59:24Z</dcterms:created>
  <dcterms:modified xsi:type="dcterms:W3CDTF">2025-08-18T19:24:32Z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0x0101009F100AA39739F44C94FB3CEBC421C9A3</vt:lpwstr>
  </property>
  <property fmtid="{D5CDD505-2E9C-101B-9397-08002B2CF9AE}" pid="3" name="_dlc_DocIdItemGuid">
    <vt:lpwstr>66305202-d953-4eeb-bfce-49dcce60234d</vt:lpwstr>
  </property>
  <property fmtid="{D5CDD505-2E9C-101B-9397-08002B2CF9AE}" pid="4" name="Topic">
    <vt:lpwstr>332;#Template|f4079e61-094d-46e6-9fd6-e03ee47a5b08</vt:lpwstr>
  </property>
  <property fmtid="{D5CDD505-2E9C-101B-9397-08002B2CF9AE}" pid="5" name="Document Type">
    <vt:lpwstr>72;#PowerPoint|f04a9b43-823f-4240-b0ba-4759c1614ef4</vt:lpwstr>
  </property>
  <property fmtid="{D5CDD505-2E9C-101B-9397-08002B2CF9AE}" pid="6" name="Related Party">
    <vt:lpwstr>596;#Communications|c943cb77-968e-4518-a504-26c1850744da</vt:lpwstr>
  </property>
  <property fmtid="{D5CDD505-2E9C-101B-9397-08002B2CF9AE}" pid="7" name="Re">
    <vt:lpwstr>5;#Communications|c943cb77-968e-4518-a504-26c1850744da</vt:lpwstr>
  </property>
  <property fmtid="{D5CDD505-2E9C-101B-9397-08002B2CF9AE}" pid="8" name="MediaServiceImageTags">
    <vt:lpwstr/>
  </property>
  <property fmtid="{D5CDD505-2E9C-101B-9397-08002B2CF9AE}" pid="9" name="Document_x0020_Type">
    <vt:lpwstr>72;#PowerPoint|f04a9b43-823f-4240-b0ba-4759c1614ef4</vt:lpwstr>
  </property>
</Properties>
</file>