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omments/modernComment_164_965DB9E.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8" r:id="rId5"/>
  </p:sldMasterIdLst>
  <p:notesMasterIdLst>
    <p:notesMasterId r:id="rId35"/>
  </p:notesMasterIdLst>
  <p:handoutMasterIdLst>
    <p:handoutMasterId r:id="rId36"/>
  </p:handoutMasterIdLst>
  <p:sldIdLst>
    <p:sldId id="368" r:id="rId6"/>
    <p:sldId id="333" r:id="rId7"/>
    <p:sldId id="375" r:id="rId8"/>
    <p:sldId id="349" r:id="rId9"/>
    <p:sldId id="369" r:id="rId10"/>
    <p:sldId id="376" r:id="rId11"/>
    <p:sldId id="364" r:id="rId12"/>
    <p:sldId id="370" r:id="rId13"/>
    <p:sldId id="367" r:id="rId14"/>
    <p:sldId id="350" r:id="rId15"/>
    <p:sldId id="265" r:id="rId16"/>
    <p:sldId id="371" r:id="rId17"/>
    <p:sldId id="347" r:id="rId18"/>
    <p:sldId id="351" r:id="rId19"/>
    <p:sldId id="377" r:id="rId20"/>
    <p:sldId id="272" r:id="rId21"/>
    <p:sldId id="387" r:id="rId22"/>
    <p:sldId id="379" r:id="rId23"/>
    <p:sldId id="380" r:id="rId24"/>
    <p:sldId id="386" r:id="rId25"/>
    <p:sldId id="382" r:id="rId26"/>
    <p:sldId id="383" r:id="rId27"/>
    <p:sldId id="385" r:id="rId28"/>
    <p:sldId id="352" r:id="rId29"/>
    <p:sldId id="373" r:id="rId30"/>
    <p:sldId id="372" r:id="rId31"/>
    <p:sldId id="281" r:id="rId32"/>
    <p:sldId id="356" r:id="rId33"/>
    <p:sldId id="324" r:id="rId3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C8517-DC2E-3A8A-C403-0981B329A7AF}" name="Natalie Robinson" initials="NR" userId="S::nrobinson@ue.org::c72d06d9-0e3d-4822-a8b5-57af01f44d29" providerId="AD"/>
  <p188:author id="{489BF24C-E8B7-0133-1891-ACB8CD2837FC}" name="Sophia Portlas" initials="SP" userId="S::sportlas@ue.org::46c86176-3e8f-488b-941d-972eaf2dc4f8" providerId="AD"/>
  <p188:author id="{B9A6008A-3E89-D476-1FFC-93F52C3F1644}" name="Kevin Smith" initials="KS" userId="S::ksmith@ue.org::faf62ced-fa4e-4bd7-a01d-022d33560661" providerId="AD"/>
  <p188:author id="{BD42DABF-24E8-7263-F904-4C1D293B130F}" name="Vivian Hayward" initials="VH" userId="S::Vhayward@UE.ORG::a00ba8bb-f381-4d8c-886b-cc24ac8791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vian Hayward" initials="VH" lastIdx="11" clrIdx="0">
    <p:extLst>
      <p:ext uri="{19B8F6BF-5375-455C-9EA6-DF929625EA0E}">
        <p15:presenceInfo xmlns:p15="http://schemas.microsoft.com/office/powerpoint/2012/main" userId="S::vhayward@ue.org::a00ba8bb-f381-4d8c-886b-cc24ac879122" providerId="AD"/>
      </p:ext>
    </p:extLst>
  </p:cmAuthor>
  <p:cmAuthor id="2" name="Microsoft Office User" initials="MOU" lastIdx="10" clrIdx="1"/>
  <p:cmAuthor id="3" name="Tish King" initials="TK" lastIdx="2" clrIdx="2">
    <p:extLst>
      <p:ext uri="{19B8F6BF-5375-455C-9EA6-DF929625EA0E}">
        <p15:presenceInfo xmlns:p15="http://schemas.microsoft.com/office/powerpoint/2012/main" userId="S::lking@UE.ORG::eba1f2ad-55fe-45a3-9c72-4463ec03cf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0CD"/>
    <a:srgbClr val="0DB58E"/>
    <a:srgbClr val="113063"/>
    <a:srgbClr val="163E80"/>
    <a:srgbClr val="007EC6"/>
    <a:srgbClr val="103864"/>
    <a:srgbClr val="CDD6E9"/>
    <a:srgbClr val="CD9C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1600"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omments/modernComment_164_965DB9E.xml><?xml version="1.0" encoding="utf-8"?>
<p188:cmLst xmlns:a="http://schemas.openxmlformats.org/drawingml/2006/main" xmlns:r="http://schemas.openxmlformats.org/officeDocument/2006/relationships" xmlns:p188="http://schemas.microsoft.com/office/powerpoint/2018/8/main">
  <p188:cm id="{EA17C901-D443-4DB2-9284-56072F3F1112}" authorId="{B9A6008A-3E89-D476-1FFC-93F52C3F1644}" created="2026-02-17T19:46:09.373">
    <pc:sldMkLst xmlns:pc="http://schemas.microsoft.com/office/powerpoint/2013/main/command">
      <pc:docMk/>
      <pc:sldMk cId="157670302" sldId="356"/>
    </pc:sldMkLst>
    <p188:txBody>
      <a:bodyPr/>
      <a:lstStyle/>
      <a:p>
        <a:r>
          <a:rPr lang="en-US"/>
          <a:t>Where to go for more information, next steps</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ata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ata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_rels/data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4.svg"/><Relationship Id="rId1" Type="http://schemas.openxmlformats.org/officeDocument/2006/relationships/image" Target="../media/image33.png"/><Relationship Id="rId4" Type="http://schemas.openxmlformats.org/officeDocument/2006/relationships/image" Target="../media/image25.svg"/></Relationships>
</file>

<file path=ppt/diagrams/_rels/data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4" Type="http://schemas.openxmlformats.org/officeDocument/2006/relationships/image" Target="../media/image3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4.svg"/><Relationship Id="rId1" Type="http://schemas.openxmlformats.org/officeDocument/2006/relationships/image" Target="../media/image33.png"/><Relationship Id="rId4" Type="http://schemas.openxmlformats.org/officeDocument/2006/relationships/image" Target="../media/image2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D9C4AB-79A1-493E-8CB1-D1DBB941D5F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6AB3BE3-1CB0-426E-8680-C41D36B35CFA}">
      <dgm:prSet phldr="0"/>
      <dgm:spPr/>
      <dgm:t>
        <a:bodyPr/>
        <a:lstStyle/>
        <a:p>
          <a:pPr>
            <a:lnSpc>
              <a:spcPct val="100000"/>
            </a:lnSpc>
          </a:pPr>
          <a:r>
            <a:rPr lang="en-US">
              <a:latin typeface="Arial" panose="020B0604020202020204"/>
            </a:rPr>
            <a:t>Welcome &amp; Introductions</a:t>
          </a:r>
          <a:endParaRPr lang="en-US"/>
        </a:p>
      </dgm:t>
    </dgm:pt>
    <dgm:pt modelId="{8594EF62-5082-4D5D-AF13-B720BD2F0539}" type="parTrans" cxnId="{928C60A3-2188-4070-B3C7-A1B925D225A8}">
      <dgm:prSet/>
      <dgm:spPr/>
      <dgm:t>
        <a:bodyPr/>
        <a:lstStyle/>
        <a:p>
          <a:endParaRPr lang="en-US"/>
        </a:p>
      </dgm:t>
    </dgm:pt>
    <dgm:pt modelId="{ED588881-1D38-4630-A8A1-A7E3EDCCB0F6}" type="sibTrans" cxnId="{928C60A3-2188-4070-B3C7-A1B925D225A8}">
      <dgm:prSet/>
      <dgm:spPr/>
      <dgm:t>
        <a:bodyPr/>
        <a:lstStyle/>
        <a:p>
          <a:endParaRPr lang="en-US"/>
        </a:p>
      </dgm:t>
    </dgm:pt>
    <dgm:pt modelId="{DAA0D3E6-8850-46E7-B4FA-EFAAF86E01EA}">
      <dgm:prSet/>
      <dgm:spPr/>
      <dgm:t>
        <a:bodyPr/>
        <a:lstStyle/>
        <a:p>
          <a:pPr>
            <a:lnSpc>
              <a:spcPct val="100000"/>
            </a:lnSpc>
          </a:pPr>
          <a:r>
            <a:rPr lang="en-US">
              <a:latin typeface="Arial" panose="020B0604020202020204"/>
            </a:rPr>
            <a:t>Training at UE: Purpose &amp; Value</a:t>
          </a:r>
          <a:endParaRPr lang="en-US"/>
        </a:p>
      </dgm:t>
    </dgm:pt>
    <dgm:pt modelId="{6F5AF62D-9DFA-45B5-A120-E82D8A3DCF34}" type="parTrans" cxnId="{0AA262BB-1BE7-4D03-950C-554458C3FADB}">
      <dgm:prSet/>
      <dgm:spPr/>
      <dgm:t>
        <a:bodyPr/>
        <a:lstStyle/>
        <a:p>
          <a:endParaRPr lang="en-US"/>
        </a:p>
      </dgm:t>
    </dgm:pt>
    <dgm:pt modelId="{898F3B1C-5290-4FCB-86BF-A4409B2E8977}" type="sibTrans" cxnId="{0AA262BB-1BE7-4D03-950C-554458C3FADB}">
      <dgm:prSet/>
      <dgm:spPr/>
      <dgm:t>
        <a:bodyPr/>
        <a:lstStyle/>
        <a:p>
          <a:endParaRPr lang="en-US"/>
        </a:p>
      </dgm:t>
    </dgm:pt>
    <dgm:pt modelId="{16BD1094-F65A-45E6-B6A6-CCC26DE2DC82}">
      <dgm:prSet/>
      <dgm:spPr/>
      <dgm:t>
        <a:bodyPr/>
        <a:lstStyle/>
        <a:p>
          <a:pPr>
            <a:lnSpc>
              <a:spcPct val="100000"/>
            </a:lnSpc>
          </a:pPr>
          <a:r>
            <a:rPr lang="en-US">
              <a:latin typeface="Arial" panose="020B0604020202020204"/>
            </a:rPr>
            <a:t>Getting Started &amp; Implementation Options</a:t>
          </a:r>
          <a:endParaRPr lang="en-US"/>
        </a:p>
      </dgm:t>
    </dgm:pt>
    <dgm:pt modelId="{EB51A446-53D6-43FB-88FE-43F4DD2F5CAD}" type="parTrans" cxnId="{A9175DE7-7C75-4936-B062-9ACBF66E3F4A}">
      <dgm:prSet/>
      <dgm:spPr/>
      <dgm:t>
        <a:bodyPr/>
        <a:lstStyle/>
        <a:p>
          <a:endParaRPr lang="en-US"/>
        </a:p>
      </dgm:t>
    </dgm:pt>
    <dgm:pt modelId="{BCC15243-A49B-4362-85AB-F65CDDC91638}" type="sibTrans" cxnId="{A9175DE7-7C75-4936-B062-9ACBF66E3F4A}">
      <dgm:prSet/>
      <dgm:spPr/>
      <dgm:t>
        <a:bodyPr/>
        <a:lstStyle/>
        <a:p>
          <a:endParaRPr lang="en-US"/>
        </a:p>
      </dgm:t>
    </dgm:pt>
    <dgm:pt modelId="{EF022AE7-0C97-4786-9905-B8B37EDE0DEC}">
      <dgm:prSet/>
      <dgm:spPr/>
      <dgm:t>
        <a:bodyPr/>
        <a:lstStyle/>
        <a:p>
          <a:pPr>
            <a:lnSpc>
              <a:spcPct val="100000"/>
            </a:lnSpc>
          </a:pPr>
          <a:r>
            <a:rPr lang="en-US">
              <a:latin typeface="Arial" panose="020B0604020202020204"/>
            </a:rPr>
            <a:t>Real-World Examples</a:t>
          </a:r>
          <a:endParaRPr lang="en-US"/>
        </a:p>
      </dgm:t>
    </dgm:pt>
    <dgm:pt modelId="{452018B0-A657-4E56-8ED6-F5C40748C6F5}" type="parTrans" cxnId="{7EA97879-6DD0-464B-8EA4-001A39EDF7BF}">
      <dgm:prSet/>
      <dgm:spPr/>
      <dgm:t>
        <a:bodyPr/>
        <a:lstStyle/>
        <a:p>
          <a:endParaRPr lang="en-US"/>
        </a:p>
      </dgm:t>
    </dgm:pt>
    <dgm:pt modelId="{60B5D348-8332-4339-BF97-05FFBD45C19C}" type="sibTrans" cxnId="{7EA97879-6DD0-464B-8EA4-001A39EDF7BF}">
      <dgm:prSet/>
      <dgm:spPr/>
      <dgm:t>
        <a:bodyPr/>
        <a:lstStyle/>
        <a:p>
          <a:endParaRPr lang="en-US"/>
        </a:p>
      </dgm:t>
    </dgm:pt>
    <dgm:pt modelId="{9AB3D85F-3913-48D0-AAD6-A0CA77FF7639}">
      <dgm:prSet/>
      <dgm:spPr/>
      <dgm:t>
        <a:bodyPr/>
        <a:lstStyle/>
        <a:p>
          <a:pPr>
            <a:lnSpc>
              <a:spcPct val="100000"/>
            </a:lnSpc>
          </a:pPr>
          <a:r>
            <a:rPr lang="en-US" sz="4000" b="0">
              <a:latin typeface="Arial" panose="020B0604020202020204"/>
            </a:rPr>
            <a:t>Preventing and Overcoming Challenges</a:t>
          </a:r>
          <a:endParaRPr lang="en-US" sz="4000" b="0"/>
        </a:p>
      </dgm:t>
    </dgm:pt>
    <dgm:pt modelId="{26233F7F-9DD8-4C9F-A468-7AAD1C1EC19E}" type="parTrans" cxnId="{61519970-8D66-4485-8C66-1D8CD3826400}">
      <dgm:prSet/>
      <dgm:spPr/>
      <dgm:t>
        <a:bodyPr/>
        <a:lstStyle/>
        <a:p>
          <a:endParaRPr lang="en-US"/>
        </a:p>
      </dgm:t>
    </dgm:pt>
    <dgm:pt modelId="{D4510683-C538-4A92-B16A-C4F6BEA5F2D8}" type="sibTrans" cxnId="{61519970-8D66-4485-8C66-1D8CD3826400}">
      <dgm:prSet/>
      <dgm:spPr/>
      <dgm:t>
        <a:bodyPr/>
        <a:lstStyle/>
        <a:p>
          <a:endParaRPr lang="en-US"/>
        </a:p>
      </dgm:t>
    </dgm:pt>
    <dgm:pt modelId="{2B50217B-0440-442A-BA8D-B1DEE9795E2D}">
      <dgm:prSet/>
      <dgm:spPr/>
      <dgm:t>
        <a:bodyPr/>
        <a:lstStyle/>
        <a:p>
          <a:pPr>
            <a:lnSpc>
              <a:spcPct val="100000"/>
            </a:lnSpc>
          </a:pPr>
          <a:r>
            <a:rPr lang="en-US">
              <a:latin typeface="Arial" panose="020B0604020202020204"/>
            </a:rPr>
            <a:t>Q&amp;A</a:t>
          </a:r>
          <a:endParaRPr lang="en-US"/>
        </a:p>
      </dgm:t>
    </dgm:pt>
    <dgm:pt modelId="{750BEC5E-8DF9-44C7-B79D-61450F350FDE}" type="parTrans" cxnId="{281517BD-A2EB-4466-9319-40A01015C5DE}">
      <dgm:prSet/>
      <dgm:spPr/>
      <dgm:t>
        <a:bodyPr/>
        <a:lstStyle/>
        <a:p>
          <a:endParaRPr lang="en-US"/>
        </a:p>
      </dgm:t>
    </dgm:pt>
    <dgm:pt modelId="{6E281A45-E4AA-47B6-83A2-4CDAD147BD70}" type="sibTrans" cxnId="{281517BD-A2EB-4466-9319-40A01015C5DE}">
      <dgm:prSet/>
      <dgm:spPr/>
      <dgm:t>
        <a:bodyPr/>
        <a:lstStyle/>
        <a:p>
          <a:endParaRPr lang="en-US"/>
        </a:p>
      </dgm:t>
    </dgm:pt>
    <dgm:pt modelId="{911D88C9-0E95-4DC9-BD59-83A1593626AF}" type="pres">
      <dgm:prSet presAssocID="{24D9C4AB-79A1-493E-8CB1-D1DBB941D5F6}" presName="root" presStyleCnt="0">
        <dgm:presLayoutVars>
          <dgm:dir/>
          <dgm:resizeHandles val="exact"/>
        </dgm:presLayoutVars>
      </dgm:prSet>
      <dgm:spPr/>
    </dgm:pt>
    <dgm:pt modelId="{6DA61BE1-995A-4D18-B955-43216091DC09}" type="pres">
      <dgm:prSet presAssocID="{26AB3BE3-1CB0-426E-8680-C41D36B35CFA}" presName="compNode" presStyleCnt="0"/>
      <dgm:spPr/>
    </dgm:pt>
    <dgm:pt modelId="{3C3E9E26-E031-43E0-85A2-232E9D14A3B3}" type="pres">
      <dgm:prSet presAssocID="{26AB3BE3-1CB0-426E-8680-C41D36B35CFA}" presName="bgRect" presStyleLbl="bgShp" presStyleIdx="0" presStyleCnt="6"/>
      <dgm:spPr/>
    </dgm:pt>
    <dgm:pt modelId="{9E251FA7-AF6C-4301-9B19-94C1D3C1B3DB}" type="pres">
      <dgm:prSet presAssocID="{26AB3BE3-1CB0-426E-8680-C41D36B35CF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E83ACF93-5E37-46F1-93A4-4E1B6AA43211}" type="pres">
      <dgm:prSet presAssocID="{26AB3BE3-1CB0-426E-8680-C41D36B35CFA}" presName="spaceRect" presStyleCnt="0"/>
      <dgm:spPr/>
    </dgm:pt>
    <dgm:pt modelId="{26DAF039-D66C-44D1-A36D-EB8E1A83AA77}" type="pres">
      <dgm:prSet presAssocID="{26AB3BE3-1CB0-426E-8680-C41D36B35CFA}" presName="parTx" presStyleLbl="revTx" presStyleIdx="0" presStyleCnt="6">
        <dgm:presLayoutVars>
          <dgm:chMax val="0"/>
          <dgm:chPref val="0"/>
        </dgm:presLayoutVars>
      </dgm:prSet>
      <dgm:spPr/>
    </dgm:pt>
    <dgm:pt modelId="{DA98527C-6557-4153-B3AC-B30101A5E350}" type="pres">
      <dgm:prSet presAssocID="{ED588881-1D38-4630-A8A1-A7E3EDCCB0F6}" presName="sibTrans" presStyleCnt="0"/>
      <dgm:spPr/>
    </dgm:pt>
    <dgm:pt modelId="{9AF7985D-CD77-4F1E-9E25-1F865E18EF8E}" type="pres">
      <dgm:prSet presAssocID="{DAA0D3E6-8850-46E7-B4FA-EFAAF86E01EA}" presName="compNode" presStyleCnt="0"/>
      <dgm:spPr/>
    </dgm:pt>
    <dgm:pt modelId="{ADC1F108-146F-497B-853C-D32470A92D3A}" type="pres">
      <dgm:prSet presAssocID="{DAA0D3E6-8850-46E7-B4FA-EFAAF86E01EA}" presName="bgRect" presStyleLbl="bgShp" presStyleIdx="1" presStyleCnt="6"/>
      <dgm:spPr/>
    </dgm:pt>
    <dgm:pt modelId="{B7DA5B94-6F91-4236-9C76-9613DEF1356C}" type="pres">
      <dgm:prSet presAssocID="{DAA0D3E6-8850-46E7-B4FA-EFAAF86E01E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acher"/>
        </a:ext>
      </dgm:extLst>
    </dgm:pt>
    <dgm:pt modelId="{DB1FF2F5-D857-4F06-AC90-BA555FDB8B1E}" type="pres">
      <dgm:prSet presAssocID="{DAA0D3E6-8850-46E7-B4FA-EFAAF86E01EA}" presName="spaceRect" presStyleCnt="0"/>
      <dgm:spPr/>
    </dgm:pt>
    <dgm:pt modelId="{1A9A0D07-2898-4BC6-AF44-EE40B034C556}" type="pres">
      <dgm:prSet presAssocID="{DAA0D3E6-8850-46E7-B4FA-EFAAF86E01EA}" presName="parTx" presStyleLbl="revTx" presStyleIdx="1" presStyleCnt="6">
        <dgm:presLayoutVars>
          <dgm:chMax val="0"/>
          <dgm:chPref val="0"/>
        </dgm:presLayoutVars>
      </dgm:prSet>
      <dgm:spPr/>
    </dgm:pt>
    <dgm:pt modelId="{8ECE9FBF-72A8-4951-96CC-B8B71655DE49}" type="pres">
      <dgm:prSet presAssocID="{898F3B1C-5290-4FCB-86BF-A4409B2E8977}" presName="sibTrans" presStyleCnt="0"/>
      <dgm:spPr/>
    </dgm:pt>
    <dgm:pt modelId="{54A19494-3295-49B4-BE07-78D4243B7751}" type="pres">
      <dgm:prSet presAssocID="{16BD1094-F65A-45E6-B6A6-CCC26DE2DC82}" presName="compNode" presStyleCnt="0"/>
      <dgm:spPr/>
    </dgm:pt>
    <dgm:pt modelId="{DAFCE8E2-8BBA-45F1-A8C8-EC02B7985C5A}" type="pres">
      <dgm:prSet presAssocID="{16BD1094-F65A-45E6-B6A6-CCC26DE2DC82}" presName="bgRect" presStyleLbl="bgShp" presStyleIdx="2" presStyleCnt="6"/>
      <dgm:spPr/>
    </dgm:pt>
    <dgm:pt modelId="{B4988D33-2334-4A29-A5AB-F4349F9812DC}" type="pres">
      <dgm:prSet presAssocID="{16BD1094-F65A-45E6-B6A6-CCC26DE2DC8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aptop"/>
        </a:ext>
      </dgm:extLst>
    </dgm:pt>
    <dgm:pt modelId="{B16A35CC-8198-42D2-AA58-4E6073B4059D}" type="pres">
      <dgm:prSet presAssocID="{16BD1094-F65A-45E6-B6A6-CCC26DE2DC82}" presName="spaceRect" presStyleCnt="0"/>
      <dgm:spPr/>
    </dgm:pt>
    <dgm:pt modelId="{1B6B3F35-37F2-42F4-B7A9-A88F55161F8C}" type="pres">
      <dgm:prSet presAssocID="{16BD1094-F65A-45E6-B6A6-CCC26DE2DC82}" presName="parTx" presStyleLbl="revTx" presStyleIdx="2" presStyleCnt="6">
        <dgm:presLayoutVars>
          <dgm:chMax val="0"/>
          <dgm:chPref val="0"/>
        </dgm:presLayoutVars>
      </dgm:prSet>
      <dgm:spPr/>
    </dgm:pt>
    <dgm:pt modelId="{9C6FE904-5D5C-464B-AFF5-556EA93BF467}" type="pres">
      <dgm:prSet presAssocID="{BCC15243-A49B-4362-85AB-F65CDDC91638}" presName="sibTrans" presStyleCnt="0"/>
      <dgm:spPr/>
    </dgm:pt>
    <dgm:pt modelId="{BE9E1527-150A-40B9-8015-6F6782D88F63}" type="pres">
      <dgm:prSet presAssocID="{EF022AE7-0C97-4786-9905-B8B37EDE0DEC}" presName="compNode" presStyleCnt="0"/>
      <dgm:spPr/>
    </dgm:pt>
    <dgm:pt modelId="{E2E42056-DDB5-4768-9E57-76C959ECBC51}" type="pres">
      <dgm:prSet presAssocID="{EF022AE7-0C97-4786-9905-B8B37EDE0DEC}" presName="bgRect" presStyleLbl="bgShp" presStyleIdx="3" presStyleCnt="6"/>
      <dgm:spPr/>
    </dgm:pt>
    <dgm:pt modelId="{823C6559-E04C-4B64-828A-E5785EB3648A}" type="pres">
      <dgm:prSet presAssocID="{EF022AE7-0C97-4786-9905-B8B37EDE0DE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lackboard"/>
        </a:ext>
      </dgm:extLst>
    </dgm:pt>
    <dgm:pt modelId="{069496C1-432B-4149-AFAC-03C5C249ADCF}" type="pres">
      <dgm:prSet presAssocID="{EF022AE7-0C97-4786-9905-B8B37EDE0DEC}" presName="spaceRect" presStyleCnt="0"/>
      <dgm:spPr/>
    </dgm:pt>
    <dgm:pt modelId="{5AE9B22F-0384-4FF7-92E9-7FB5C9FCF512}" type="pres">
      <dgm:prSet presAssocID="{EF022AE7-0C97-4786-9905-B8B37EDE0DEC}" presName="parTx" presStyleLbl="revTx" presStyleIdx="3" presStyleCnt="6">
        <dgm:presLayoutVars>
          <dgm:chMax val="0"/>
          <dgm:chPref val="0"/>
        </dgm:presLayoutVars>
      </dgm:prSet>
      <dgm:spPr/>
    </dgm:pt>
    <dgm:pt modelId="{B0299F71-C1A6-4551-82F0-E0F19277515A}" type="pres">
      <dgm:prSet presAssocID="{60B5D348-8332-4339-BF97-05FFBD45C19C}" presName="sibTrans" presStyleCnt="0"/>
      <dgm:spPr/>
    </dgm:pt>
    <dgm:pt modelId="{20D4D9CB-4A06-46F0-B499-12E3C43C5C86}" type="pres">
      <dgm:prSet presAssocID="{9AB3D85F-3913-48D0-AAD6-A0CA77FF7639}" presName="compNode" presStyleCnt="0"/>
      <dgm:spPr/>
    </dgm:pt>
    <dgm:pt modelId="{A977C99C-B90A-457A-BCDF-3468605FA2F8}" type="pres">
      <dgm:prSet presAssocID="{9AB3D85F-3913-48D0-AAD6-A0CA77FF7639}" presName="bgRect" presStyleLbl="bgShp" presStyleIdx="4" presStyleCnt="6"/>
      <dgm:spPr/>
    </dgm:pt>
    <dgm:pt modelId="{C84281E5-D1B5-463D-AC4D-3C5246691A25}" type="pres">
      <dgm:prSet presAssocID="{9AB3D85F-3913-48D0-AAD6-A0CA77FF763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lp"/>
        </a:ext>
      </dgm:extLst>
    </dgm:pt>
    <dgm:pt modelId="{695054F6-87C0-4F68-9693-90FBBBB71F20}" type="pres">
      <dgm:prSet presAssocID="{9AB3D85F-3913-48D0-AAD6-A0CA77FF7639}" presName="spaceRect" presStyleCnt="0"/>
      <dgm:spPr/>
    </dgm:pt>
    <dgm:pt modelId="{538EBE4E-B628-4211-925D-8D956AA04FD7}" type="pres">
      <dgm:prSet presAssocID="{9AB3D85F-3913-48D0-AAD6-A0CA77FF7639}" presName="parTx" presStyleLbl="revTx" presStyleIdx="4" presStyleCnt="6">
        <dgm:presLayoutVars>
          <dgm:chMax val="0"/>
          <dgm:chPref val="0"/>
        </dgm:presLayoutVars>
      </dgm:prSet>
      <dgm:spPr/>
    </dgm:pt>
    <dgm:pt modelId="{089AB821-50FB-4B97-B6AA-9A52B85ABB85}" type="pres">
      <dgm:prSet presAssocID="{D4510683-C538-4A92-B16A-C4F6BEA5F2D8}" presName="sibTrans" presStyleCnt="0"/>
      <dgm:spPr/>
    </dgm:pt>
    <dgm:pt modelId="{EFFEC0F2-8248-4154-9B34-07C5591F55CC}" type="pres">
      <dgm:prSet presAssocID="{2B50217B-0440-442A-BA8D-B1DEE9795E2D}" presName="compNode" presStyleCnt="0"/>
      <dgm:spPr/>
    </dgm:pt>
    <dgm:pt modelId="{97E5CAA3-49D4-4D95-8FBA-A0423F1C2350}" type="pres">
      <dgm:prSet presAssocID="{2B50217B-0440-442A-BA8D-B1DEE9795E2D}" presName="bgRect" presStyleLbl="bgShp" presStyleIdx="5" presStyleCnt="6"/>
      <dgm:spPr/>
    </dgm:pt>
    <dgm:pt modelId="{6DD3D115-91B2-469E-99AA-70EED449EC2B}" type="pres">
      <dgm:prSet presAssocID="{2B50217B-0440-442A-BA8D-B1DEE9795E2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 List"/>
        </a:ext>
      </dgm:extLst>
    </dgm:pt>
    <dgm:pt modelId="{8372EAD8-7865-4638-BC85-36E2BCB90092}" type="pres">
      <dgm:prSet presAssocID="{2B50217B-0440-442A-BA8D-B1DEE9795E2D}" presName="spaceRect" presStyleCnt="0"/>
      <dgm:spPr/>
    </dgm:pt>
    <dgm:pt modelId="{2FE3E581-F4F1-4305-BAF5-E46DC6628F6D}" type="pres">
      <dgm:prSet presAssocID="{2B50217B-0440-442A-BA8D-B1DEE9795E2D}" presName="parTx" presStyleLbl="revTx" presStyleIdx="5" presStyleCnt="6">
        <dgm:presLayoutVars>
          <dgm:chMax val="0"/>
          <dgm:chPref val="0"/>
        </dgm:presLayoutVars>
      </dgm:prSet>
      <dgm:spPr/>
    </dgm:pt>
  </dgm:ptLst>
  <dgm:cxnLst>
    <dgm:cxn modelId="{238EB318-4AAF-45DD-95AD-0593BD751934}" type="presOf" srcId="{24D9C4AB-79A1-493E-8CB1-D1DBB941D5F6}" destId="{911D88C9-0E95-4DC9-BD59-83A1593626AF}" srcOrd="0" destOrd="0" presId="urn:microsoft.com/office/officeart/2018/2/layout/IconVerticalSolidList"/>
    <dgm:cxn modelId="{15AC1E28-8CCA-4A8D-B437-A0A79E2C562D}" type="presOf" srcId="{2B50217B-0440-442A-BA8D-B1DEE9795E2D}" destId="{2FE3E581-F4F1-4305-BAF5-E46DC6628F6D}" srcOrd="0" destOrd="0" presId="urn:microsoft.com/office/officeart/2018/2/layout/IconVerticalSolidList"/>
    <dgm:cxn modelId="{D22C4D48-E94A-48A7-BD27-3AC2E9C43881}" type="presOf" srcId="{DAA0D3E6-8850-46E7-B4FA-EFAAF86E01EA}" destId="{1A9A0D07-2898-4BC6-AF44-EE40B034C556}" srcOrd="0" destOrd="0" presId="urn:microsoft.com/office/officeart/2018/2/layout/IconVerticalSolidList"/>
    <dgm:cxn modelId="{61519970-8D66-4485-8C66-1D8CD3826400}" srcId="{24D9C4AB-79A1-493E-8CB1-D1DBB941D5F6}" destId="{9AB3D85F-3913-48D0-AAD6-A0CA77FF7639}" srcOrd="4" destOrd="0" parTransId="{26233F7F-9DD8-4C9F-A468-7AAD1C1EC19E}" sibTransId="{D4510683-C538-4A92-B16A-C4F6BEA5F2D8}"/>
    <dgm:cxn modelId="{56674175-A8B2-40FA-BC62-B93685EB60F8}" type="presOf" srcId="{26AB3BE3-1CB0-426E-8680-C41D36B35CFA}" destId="{26DAF039-D66C-44D1-A36D-EB8E1A83AA77}" srcOrd="0" destOrd="0" presId="urn:microsoft.com/office/officeart/2018/2/layout/IconVerticalSolidList"/>
    <dgm:cxn modelId="{7EA97879-6DD0-464B-8EA4-001A39EDF7BF}" srcId="{24D9C4AB-79A1-493E-8CB1-D1DBB941D5F6}" destId="{EF022AE7-0C97-4786-9905-B8B37EDE0DEC}" srcOrd="3" destOrd="0" parTransId="{452018B0-A657-4E56-8ED6-F5C40748C6F5}" sibTransId="{60B5D348-8332-4339-BF97-05FFBD45C19C}"/>
    <dgm:cxn modelId="{928C60A3-2188-4070-B3C7-A1B925D225A8}" srcId="{24D9C4AB-79A1-493E-8CB1-D1DBB941D5F6}" destId="{26AB3BE3-1CB0-426E-8680-C41D36B35CFA}" srcOrd="0" destOrd="0" parTransId="{8594EF62-5082-4D5D-AF13-B720BD2F0539}" sibTransId="{ED588881-1D38-4630-A8A1-A7E3EDCCB0F6}"/>
    <dgm:cxn modelId="{0AA262BB-1BE7-4D03-950C-554458C3FADB}" srcId="{24D9C4AB-79A1-493E-8CB1-D1DBB941D5F6}" destId="{DAA0D3E6-8850-46E7-B4FA-EFAAF86E01EA}" srcOrd="1" destOrd="0" parTransId="{6F5AF62D-9DFA-45B5-A120-E82D8A3DCF34}" sibTransId="{898F3B1C-5290-4FCB-86BF-A4409B2E8977}"/>
    <dgm:cxn modelId="{281517BD-A2EB-4466-9319-40A01015C5DE}" srcId="{24D9C4AB-79A1-493E-8CB1-D1DBB941D5F6}" destId="{2B50217B-0440-442A-BA8D-B1DEE9795E2D}" srcOrd="5" destOrd="0" parTransId="{750BEC5E-8DF9-44C7-B79D-61450F350FDE}" sibTransId="{6E281A45-E4AA-47B6-83A2-4CDAD147BD70}"/>
    <dgm:cxn modelId="{D3666BD5-807B-4CA8-873F-998534654F4D}" type="presOf" srcId="{EF022AE7-0C97-4786-9905-B8B37EDE0DEC}" destId="{5AE9B22F-0384-4FF7-92E9-7FB5C9FCF512}" srcOrd="0" destOrd="0" presId="urn:microsoft.com/office/officeart/2018/2/layout/IconVerticalSolidList"/>
    <dgm:cxn modelId="{89102DDD-D828-4BDC-8C9B-06F629FEFAB4}" type="presOf" srcId="{16BD1094-F65A-45E6-B6A6-CCC26DE2DC82}" destId="{1B6B3F35-37F2-42F4-B7A9-A88F55161F8C}" srcOrd="0" destOrd="0" presId="urn:microsoft.com/office/officeart/2018/2/layout/IconVerticalSolidList"/>
    <dgm:cxn modelId="{583C8ADE-88BC-40A0-BB45-B2AC91F4B26B}" type="presOf" srcId="{9AB3D85F-3913-48D0-AAD6-A0CA77FF7639}" destId="{538EBE4E-B628-4211-925D-8D956AA04FD7}" srcOrd="0" destOrd="0" presId="urn:microsoft.com/office/officeart/2018/2/layout/IconVerticalSolidList"/>
    <dgm:cxn modelId="{A9175DE7-7C75-4936-B062-9ACBF66E3F4A}" srcId="{24D9C4AB-79A1-493E-8CB1-D1DBB941D5F6}" destId="{16BD1094-F65A-45E6-B6A6-CCC26DE2DC82}" srcOrd="2" destOrd="0" parTransId="{EB51A446-53D6-43FB-88FE-43F4DD2F5CAD}" sibTransId="{BCC15243-A49B-4362-85AB-F65CDDC91638}"/>
    <dgm:cxn modelId="{348B706E-A08A-46D5-B9F1-3A6C0D5F3E9D}" type="presParOf" srcId="{911D88C9-0E95-4DC9-BD59-83A1593626AF}" destId="{6DA61BE1-995A-4D18-B955-43216091DC09}" srcOrd="0" destOrd="0" presId="urn:microsoft.com/office/officeart/2018/2/layout/IconVerticalSolidList"/>
    <dgm:cxn modelId="{578E689C-E309-4CFC-8FFD-1DFFB63B0C70}" type="presParOf" srcId="{6DA61BE1-995A-4D18-B955-43216091DC09}" destId="{3C3E9E26-E031-43E0-85A2-232E9D14A3B3}" srcOrd="0" destOrd="0" presId="urn:microsoft.com/office/officeart/2018/2/layout/IconVerticalSolidList"/>
    <dgm:cxn modelId="{C5EF661E-5461-439E-B842-EA76A71B2FE8}" type="presParOf" srcId="{6DA61BE1-995A-4D18-B955-43216091DC09}" destId="{9E251FA7-AF6C-4301-9B19-94C1D3C1B3DB}" srcOrd="1" destOrd="0" presId="urn:microsoft.com/office/officeart/2018/2/layout/IconVerticalSolidList"/>
    <dgm:cxn modelId="{C09A9D4E-E173-4612-893A-36D78DDBA187}" type="presParOf" srcId="{6DA61BE1-995A-4D18-B955-43216091DC09}" destId="{E83ACF93-5E37-46F1-93A4-4E1B6AA43211}" srcOrd="2" destOrd="0" presId="urn:microsoft.com/office/officeart/2018/2/layout/IconVerticalSolidList"/>
    <dgm:cxn modelId="{B4DD2BF7-324E-4641-8969-6A0206328E9B}" type="presParOf" srcId="{6DA61BE1-995A-4D18-B955-43216091DC09}" destId="{26DAF039-D66C-44D1-A36D-EB8E1A83AA77}" srcOrd="3" destOrd="0" presId="urn:microsoft.com/office/officeart/2018/2/layout/IconVerticalSolidList"/>
    <dgm:cxn modelId="{D9B963E6-DE69-4EF9-A618-FF6BC8F5364B}" type="presParOf" srcId="{911D88C9-0E95-4DC9-BD59-83A1593626AF}" destId="{DA98527C-6557-4153-B3AC-B30101A5E350}" srcOrd="1" destOrd="0" presId="urn:microsoft.com/office/officeart/2018/2/layout/IconVerticalSolidList"/>
    <dgm:cxn modelId="{2E21C9DE-5932-4E33-B396-C81842924299}" type="presParOf" srcId="{911D88C9-0E95-4DC9-BD59-83A1593626AF}" destId="{9AF7985D-CD77-4F1E-9E25-1F865E18EF8E}" srcOrd="2" destOrd="0" presId="urn:microsoft.com/office/officeart/2018/2/layout/IconVerticalSolidList"/>
    <dgm:cxn modelId="{68077B80-1170-45F0-A727-93040197BC17}" type="presParOf" srcId="{9AF7985D-CD77-4F1E-9E25-1F865E18EF8E}" destId="{ADC1F108-146F-497B-853C-D32470A92D3A}" srcOrd="0" destOrd="0" presId="urn:microsoft.com/office/officeart/2018/2/layout/IconVerticalSolidList"/>
    <dgm:cxn modelId="{E1CAF4AA-BA5A-46FE-BDD7-7E0B92CDF70A}" type="presParOf" srcId="{9AF7985D-CD77-4F1E-9E25-1F865E18EF8E}" destId="{B7DA5B94-6F91-4236-9C76-9613DEF1356C}" srcOrd="1" destOrd="0" presId="urn:microsoft.com/office/officeart/2018/2/layout/IconVerticalSolidList"/>
    <dgm:cxn modelId="{A1A75CBC-7707-4E12-87A5-C6CAAC5B172E}" type="presParOf" srcId="{9AF7985D-CD77-4F1E-9E25-1F865E18EF8E}" destId="{DB1FF2F5-D857-4F06-AC90-BA555FDB8B1E}" srcOrd="2" destOrd="0" presId="urn:microsoft.com/office/officeart/2018/2/layout/IconVerticalSolidList"/>
    <dgm:cxn modelId="{2598CC60-960B-41F4-8566-81AEDC0CEFD9}" type="presParOf" srcId="{9AF7985D-CD77-4F1E-9E25-1F865E18EF8E}" destId="{1A9A0D07-2898-4BC6-AF44-EE40B034C556}" srcOrd="3" destOrd="0" presId="urn:microsoft.com/office/officeart/2018/2/layout/IconVerticalSolidList"/>
    <dgm:cxn modelId="{0AFAEF76-8409-44F6-BBA1-0A2084C00924}" type="presParOf" srcId="{911D88C9-0E95-4DC9-BD59-83A1593626AF}" destId="{8ECE9FBF-72A8-4951-96CC-B8B71655DE49}" srcOrd="3" destOrd="0" presId="urn:microsoft.com/office/officeart/2018/2/layout/IconVerticalSolidList"/>
    <dgm:cxn modelId="{12ADB4F5-AFD4-4302-B166-83B586B870F8}" type="presParOf" srcId="{911D88C9-0E95-4DC9-BD59-83A1593626AF}" destId="{54A19494-3295-49B4-BE07-78D4243B7751}" srcOrd="4" destOrd="0" presId="urn:microsoft.com/office/officeart/2018/2/layout/IconVerticalSolidList"/>
    <dgm:cxn modelId="{C83BE01B-8865-41C9-9AA9-F01D563177B2}" type="presParOf" srcId="{54A19494-3295-49B4-BE07-78D4243B7751}" destId="{DAFCE8E2-8BBA-45F1-A8C8-EC02B7985C5A}" srcOrd="0" destOrd="0" presId="urn:microsoft.com/office/officeart/2018/2/layout/IconVerticalSolidList"/>
    <dgm:cxn modelId="{B69ECEF4-3D9D-49A8-A46F-160895570CE3}" type="presParOf" srcId="{54A19494-3295-49B4-BE07-78D4243B7751}" destId="{B4988D33-2334-4A29-A5AB-F4349F9812DC}" srcOrd="1" destOrd="0" presId="urn:microsoft.com/office/officeart/2018/2/layout/IconVerticalSolidList"/>
    <dgm:cxn modelId="{E0BCB6EF-BC8F-409D-9E99-6D2DEB0A5AD0}" type="presParOf" srcId="{54A19494-3295-49B4-BE07-78D4243B7751}" destId="{B16A35CC-8198-42D2-AA58-4E6073B4059D}" srcOrd="2" destOrd="0" presId="urn:microsoft.com/office/officeart/2018/2/layout/IconVerticalSolidList"/>
    <dgm:cxn modelId="{396DA688-9D74-4927-A4A6-B331506B8482}" type="presParOf" srcId="{54A19494-3295-49B4-BE07-78D4243B7751}" destId="{1B6B3F35-37F2-42F4-B7A9-A88F55161F8C}" srcOrd="3" destOrd="0" presId="urn:microsoft.com/office/officeart/2018/2/layout/IconVerticalSolidList"/>
    <dgm:cxn modelId="{BF231DDD-AE34-4506-A442-34B3E3E12055}" type="presParOf" srcId="{911D88C9-0E95-4DC9-BD59-83A1593626AF}" destId="{9C6FE904-5D5C-464B-AFF5-556EA93BF467}" srcOrd="5" destOrd="0" presId="urn:microsoft.com/office/officeart/2018/2/layout/IconVerticalSolidList"/>
    <dgm:cxn modelId="{BDA7D239-551D-4622-9711-5D5703AB06A1}" type="presParOf" srcId="{911D88C9-0E95-4DC9-BD59-83A1593626AF}" destId="{BE9E1527-150A-40B9-8015-6F6782D88F63}" srcOrd="6" destOrd="0" presId="urn:microsoft.com/office/officeart/2018/2/layout/IconVerticalSolidList"/>
    <dgm:cxn modelId="{6ED3FF2E-AFBA-43E1-B2C8-EEC54D4B5313}" type="presParOf" srcId="{BE9E1527-150A-40B9-8015-6F6782D88F63}" destId="{E2E42056-DDB5-4768-9E57-76C959ECBC51}" srcOrd="0" destOrd="0" presId="urn:microsoft.com/office/officeart/2018/2/layout/IconVerticalSolidList"/>
    <dgm:cxn modelId="{06027D28-39EC-421A-A7D0-979ECC92F1B8}" type="presParOf" srcId="{BE9E1527-150A-40B9-8015-6F6782D88F63}" destId="{823C6559-E04C-4B64-828A-E5785EB3648A}" srcOrd="1" destOrd="0" presId="urn:microsoft.com/office/officeart/2018/2/layout/IconVerticalSolidList"/>
    <dgm:cxn modelId="{0B7B141B-6B1A-4709-A2C8-8A42E02C25D2}" type="presParOf" srcId="{BE9E1527-150A-40B9-8015-6F6782D88F63}" destId="{069496C1-432B-4149-AFAC-03C5C249ADCF}" srcOrd="2" destOrd="0" presId="urn:microsoft.com/office/officeart/2018/2/layout/IconVerticalSolidList"/>
    <dgm:cxn modelId="{94106AA0-A34E-4E16-A212-700201273251}" type="presParOf" srcId="{BE9E1527-150A-40B9-8015-6F6782D88F63}" destId="{5AE9B22F-0384-4FF7-92E9-7FB5C9FCF512}" srcOrd="3" destOrd="0" presId="urn:microsoft.com/office/officeart/2018/2/layout/IconVerticalSolidList"/>
    <dgm:cxn modelId="{3D43EA57-E72F-4F68-B6B1-1B8B2CA3B1E3}" type="presParOf" srcId="{911D88C9-0E95-4DC9-BD59-83A1593626AF}" destId="{B0299F71-C1A6-4551-82F0-E0F19277515A}" srcOrd="7" destOrd="0" presId="urn:microsoft.com/office/officeart/2018/2/layout/IconVerticalSolidList"/>
    <dgm:cxn modelId="{386BAD73-696D-4783-A174-7F4BE1B2A8A0}" type="presParOf" srcId="{911D88C9-0E95-4DC9-BD59-83A1593626AF}" destId="{20D4D9CB-4A06-46F0-B499-12E3C43C5C86}" srcOrd="8" destOrd="0" presId="urn:microsoft.com/office/officeart/2018/2/layout/IconVerticalSolidList"/>
    <dgm:cxn modelId="{561500C9-9269-449F-81BA-ABC0F0BE3742}" type="presParOf" srcId="{20D4D9CB-4A06-46F0-B499-12E3C43C5C86}" destId="{A977C99C-B90A-457A-BCDF-3468605FA2F8}" srcOrd="0" destOrd="0" presId="urn:microsoft.com/office/officeart/2018/2/layout/IconVerticalSolidList"/>
    <dgm:cxn modelId="{D93DA7C0-D3A3-4E9A-A70B-6FE64EF1A791}" type="presParOf" srcId="{20D4D9CB-4A06-46F0-B499-12E3C43C5C86}" destId="{C84281E5-D1B5-463D-AC4D-3C5246691A25}" srcOrd="1" destOrd="0" presId="urn:microsoft.com/office/officeart/2018/2/layout/IconVerticalSolidList"/>
    <dgm:cxn modelId="{D212DABE-8897-41F1-A64E-E72FF2C814CC}" type="presParOf" srcId="{20D4D9CB-4A06-46F0-B499-12E3C43C5C86}" destId="{695054F6-87C0-4F68-9693-90FBBBB71F20}" srcOrd="2" destOrd="0" presId="urn:microsoft.com/office/officeart/2018/2/layout/IconVerticalSolidList"/>
    <dgm:cxn modelId="{6ACB639C-B4AB-4E6B-870F-B6BA7BD730D2}" type="presParOf" srcId="{20D4D9CB-4A06-46F0-B499-12E3C43C5C86}" destId="{538EBE4E-B628-4211-925D-8D956AA04FD7}" srcOrd="3" destOrd="0" presId="urn:microsoft.com/office/officeart/2018/2/layout/IconVerticalSolidList"/>
    <dgm:cxn modelId="{A6EB0B56-5114-40FE-9CB5-86AE49480238}" type="presParOf" srcId="{911D88C9-0E95-4DC9-BD59-83A1593626AF}" destId="{089AB821-50FB-4B97-B6AA-9A52B85ABB85}" srcOrd="9" destOrd="0" presId="urn:microsoft.com/office/officeart/2018/2/layout/IconVerticalSolidList"/>
    <dgm:cxn modelId="{7B4010C0-AE7C-4316-B689-19276DF57207}" type="presParOf" srcId="{911D88C9-0E95-4DC9-BD59-83A1593626AF}" destId="{EFFEC0F2-8248-4154-9B34-07C5591F55CC}" srcOrd="10" destOrd="0" presId="urn:microsoft.com/office/officeart/2018/2/layout/IconVerticalSolidList"/>
    <dgm:cxn modelId="{928F30CC-C6B9-4C86-9CEB-BD9615F427AE}" type="presParOf" srcId="{EFFEC0F2-8248-4154-9B34-07C5591F55CC}" destId="{97E5CAA3-49D4-4D95-8FBA-A0423F1C2350}" srcOrd="0" destOrd="0" presId="urn:microsoft.com/office/officeart/2018/2/layout/IconVerticalSolidList"/>
    <dgm:cxn modelId="{85A41B6D-A639-4EAA-A001-115A46D5C9AC}" type="presParOf" srcId="{EFFEC0F2-8248-4154-9B34-07C5591F55CC}" destId="{6DD3D115-91B2-469E-99AA-70EED449EC2B}" srcOrd="1" destOrd="0" presId="urn:microsoft.com/office/officeart/2018/2/layout/IconVerticalSolidList"/>
    <dgm:cxn modelId="{49CE2910-F48F-4ABF-B6D8-105538C8346A}" type="presParOf" srcId="{EFFEC0F2-8248-4154-9B34-07C5591F55CC}" destId="{8372EAD8-7865-4638-BC85-36E2BCB90092}" srcOrd="2" destOrd="0" presId="urn:microsoft.com/office/officeart/2018/2/layout/IconVerticalSolidList"/>
    <dgm:cxn modelId="{10D28DE6-390E-4F86-B914-D0EB77561F78}" type="presParOf" srcId="{EFFEC0F2-8248-4154-9B34-07C5591F55CC}" destId="{2FE3E581-F4F1-4305-BAF5-E46DC6628F6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42AC06-6928-48F5-9F54-D02746D5430E}" type="doc">
      <dgm:prSet loTypeId="urn:microsoft.com/office/officeart/2008/layout/CaptionedPictures" loCatId="picture" qsTypeId="urn:microsoft.com/office/officeart/2005/8/quickstyle/simple1" qsCatId="simple" csTypeId="urn:microsoft.com/office/officeart/2005/8/colors/accent0_3" csCatId="mainScheme" phldr="1"/>
      <dgm:spPr/>
      <dgm:t>
        <a:bodyPr/>
        <a:lstStyle/>
        <a:p>
          <a:endParaRPr lang="en-US"/>
        </a:p>
      </dgm:t>
    </dgm:pt>
    <dgm:pt modelId="{EFB55D0F-79AF-4190-8E3D-F215F4BEC576}">
      <dgm:prSet phldrT="[Text]"/>
      <dgm:spPr/>
      <dgm:t>
        <a:bodyPr/>
        <a:lstStyle/>
        <a:p>
          <a:r>
            <a:rPr lang="en-US"/>
            <a:t>Jodi </a:t>
          </a:r>
          <a:r>
            <a:rPr lang="en-US" err="1"/>
            <a:t>Dobinsky</a:t>
          </a:r>
          <a:endParaRPr lang="en-US"/>
        </a:p>
      </dgm:t>
    </dgm:pt>
    <dgm:pt modelId="{4FF2BE4D-61DD-4205-98AE-DFF7277AC5C3}" type="parTrans" cxnId="{1F50FBCB-61D1-4276-87FD-AD5741C64960}">
      <dgm:prSet/>
      <dgm:spPr/>
      <dgm:t>
        <a:bodyPr/>
        <a:lstStyle/>
        <a:p>
          <a:endParaRPr lang="en-US"/>
        </a:p>
      </dgm:t>
    </dgm:pt>
    <dgm:pt modelId="{256C11BB-69E8-4CC9-9E2E-CA3290067F2B}" type="sibTrans" cxnId="{1F50FBCB-61D1-4276-87FD-AD5741C64960}">
      <dgm:prSet/>
      <dgm:spPr/>
      <dgm:t>
        <a:bodyPr/>
        <a:lstStyle/>
        <a:p>
          <a:endParaRPr lang="en-US"/>
        </a:p>
      </dgm:t>
    </dgm:pt>
    <dgm:pt modelId="{EAA9C3FA-59CC-464F-A4FA-4C922D1F7EC4}">
      <dgm:prSet phldrT="[Text]"/>
      <dgm:spPr/>
      <dgm:t>
        <a:bodyPr/>
        <a:lstStyle/>
        <a:p>
          <a:r>
            <a:rPr lang="en-US"/>
            <a:t>Sophia </a:t>
          </a:r>
          <a:r>
            <a:rPr lang="en-US" err="1"/>
            <a:t>Portlas</a:t>
          </a:r>
          <a:endParaRPr lang="en-US"/>
        </a:p>
      </dgm:t>
    </dgm:pt>
    <dgm:pt modelId="{5C7AE5D4-99C6-4B11-86FE-6EF5C81B391C}" type="parTrans" cxnId="{FEC730BF-8FB9-49CD-80A0-035F8D2B016C}">
      <dgm:prSet/>
      <dgm:spPr/>
      <dgm:t>
        <a:bodyPr/>
        <a:lstStyle/>
        <a:p>
          <a:endParaRPr lang="en-US"/>
        </a:p>
      </dgm:t>
    </dgm:pt>
    <dgm:pt modelId="{739788AF-8F4F-4150-9BC4-E816D52E7CDB}" type="sibTrans" cxnId="{FEC730BF-8FB9-49CD-80A0-035F8D2B016C}">
      <dgm:prSet/>
      <dgm:spPr/>
      <dgm:t>
        <a:bodyPr/>
        <a:lstStyle/>
        <a:p>
          <a:endParaRPr lang="en-US"/>
        </a:p>
      </dgm:t>
    </dgm:pt>
    <dgm:pt modelId="{FE4F5A3C-337C-4158-832A-0C3EC9A3CB40}">
      <dgm:prSet phldrT="[Text]"/>
      <dgm:spPr/>
      <dgm:t>
        <a:bodyPr/>
        <a:lstStyle/>
        <a:p>
          <a:r>
            <a:rPr lang="en-US"/>
            <a:t>RM Systems Administrator</a:t>
          </a:r>
        </a:p>
      </dgm:t>
    </dgm:pt>
    <dgm:pt modelId="{9050275A-D1E2-45BD-B648-AF066EAC7713}" type="parTrans" cxnId="{0D3798B9-5654-403B-B26F-32FC12991AF7}">
      <dgm:prSet/>
      <dgm:spPr/>
      <dgm:t>
        <a:bodyPr/>
        <a:lstStyle/>
        <a:p>
          <a:endParaRPr lang="en-US"/>
        </a:p>
      </dgm:t>
    </dgm:pt>
    <dgm:pt modelId="{5026E6C1-AAE4-40CF-A4DB-591205EE662B}" type="sibTrans" cxnId="{0D3798B9-5654-403B-B26F-32FC12991AF7}">
      <dgm:prSet/>
      <dgm:spPr/>
      <dgm:t>
        <a:bodyPr/>
        <a:lstStyle/>
        <a:p>
          <a:endParaRPr lang="en-US"/>
        </a:p>
      </dgm:t>
    </dgm:pt>
    <dgm:pt modelId="{6B689569-027F-46FC-9862-082A10D7C227}">
      <dgm:prSet phldrT="[Text]"/>
      <dgm:spPr/>
      <dgm:t>
        <a:bodyPr/>
        <a:lstStyle/>
        <a:p>
          <a:r>
            <a:rPr lang="en-US"/>
            <a:t>Implementation Success Consultant</a:t>
          </a:r>
        </a:p>
      </dgm:t>
    </dgm:pt>
    <dgm:pt modelId="{2C0A7066-45CC-4754-BEE1-0FA09FD74C9D}" type="parTrans" cxnId="{8F1D9762-915D-455B-BA91-3C31C9DB48D9}">
      <dgm:prSet/>
      <dgm:spPr/>
      <dgm:t>
        <a:bodyPr/>
        <a:lstStyle/>
        <a:p>
          <a:endParaRPr lang="en-US"/>
        </a:p>
      </dgm:t>
    </dgm:pt>
    <dgm:pt modelId="{2A0D115D-E556-4F50-A64C-2317FFBD4CA5}" type="sibTrans" cxnId="{8F1D9762-915D-455B-BA91-3C31C9DB48D9}">
      <dgm:prSet/>
      <dgm:spPr/>
      <dgm:t>
        <a:bodyPr/>
        <a:lstStyle/>
        <a:p>
          <a:endParaRPr lang="en-US"/>
        </a:p>
      </dgm:t>
    </dgm:pt>
    <dgm:pt modelId="{EBE6CAEB-7005-437E-98AC-F4BF4FF1E916}">
      <dgm:prSet phldrT="[Text]"/>
      <dgm:spPr/>
      <dgm:t>
        <a:bodyPr/>
        <a:lstStyle/>
        <a:p>
          <a:pPr rtl="0"/>
          <a:r>
            <a:rPr lang="en-US">
              <a:latin typeface="Times New Roman"/>
              <a:cs typeface="Times New Roman"/>
            </a:rPr>
            <a:t>Natalie Robinson-Babaniyi, Esq.</a:t>
          </a:r>
          <a:endParaRPr lang="en-US"/>
        </a:p>
      </dgm:t>
    </dgm:pt>
    <dgm:pt modelId="{F2BA4E8A-7A7C-4A75-9FE1-53C3063ED1C6}" type="parTrans" cxnId="{50AC3BEB-8109-4CD0-A7DC-B300587D9EF8}">
      <dgm:prSet/>
      <dgm:spPr/>
      <dgm:t>
        <a:bodyPr/>
        <a:lstStyle/>
        <a:p>
          <a:endParaRPr lang="en-US"/>
        </a:p>
      </dgm:t>
    </dgm:pt>
    <dgm:pt modelId="{968F4860-56A6-4DD0-84D2-98DBD1E6AEF3}" type="sibTrans" cxnId="{50AC3BEB-8109-4CD0-A7DC-B300587D9EF8}">
      <dgm:prSet/>
      <dgm:spPr/>
      <dgm:t>
        <a:bodyPr/>
        <a:lstStyle/>
        <a:p>
          <a:endParaRPr lang="en-US"/>
        </a:p>
      </dgm:t>
    </dgm:pt>
    <dgm:pt modelId="{E587BD2C-E091-4372-9FA4-BCD6EE294490}">
      <dgm:prSet phldrT="[Text]"/>
      <dgm:spPr/>
      <dgm:t>
        <a:bodyPr/>
        <a:lstStyle/>
        <a:p>
          <a:r>
            <a:rPr lang="en-US"/>
            <a:t>Risk Management Consultant</a:t>
          </a:r>
        </a:p>
      </dgm:t>
    </dgm:pt>
    <dgm:pt modelId="{08EEB164-AD25-4A3A-B459-92DF07614B0B}" type="parTrans" cxnId="{32B01F0C-E306-40E5-9A35-EB045C5E9F32}">
      <dgm:prSet/>
      <dgm:spPr/>
      <dgm:t>
        <a:bodyPr/>
        <a:lstStyle/>
        <a:p>
          <a:endParaRPr lang="en-US"/>
        </a:p>
      </dgm:t>
    </dgm:pt>
    <dgm:pt modelId="{47AC3535-5CFC-406F-BF23-AEE7CABCA031}" type="sibTrans" cxnId="{32B01F0C-E306-40E5-9A35-EB045C5E9F32}">
      <dgm:prSet/>
      <dgm:spPr/>
      <dgm:t>
        <a:bodyPr/>
        <a:lstStyle/>
        <a:p>
          <a:endParaRPr lang="en-US"/>
        </a:p>
      </dgm:t>
    </dgm:pt>
    <dgm:pt modelId="{53CC2E3C-1B3E-4D58-A3BF-E0EB1EA06075}" type="pres">
      <dgm:prSet presAssocID="{9A42AC06-6928-48F5-9F54-D02746D5430E}" presName="Name0" presStyleCnt="0">
        <dgm:presLayoutVars>
          <dgm:chMax/>
          <dgm:chPref/>
          <dgm:dir/>
        </dgm:presLayoutVars>
      </dgm:prSet>
      <dgm:spPr/>
    </dgm:pt>
    <dgm:pt modelId="{B9308333-746B-470E-A2E2-8A3AC8E4F083}" type="pres">
      <dgm:prSet presAssocID="{EBE6CAEB-7005-437E-98AC-F4BF4FF1E916}" presName="composite" presStyleCnt="0">
        <dgm:presLayoutVars>
          <dgm:chMax val="1"/>
          <dgm:chPref val="1"/>
        </dgm:presLayoutVars>
      </dgm:prSet>
      <dgm:spPr/>
    </dgm:pt>
    <dgm:pt modelId="{5BA2753A-48AA-4927-8809-FD8506EB1938}" type="pres">
      <dgm:prSet presAssocID="{EBE6CAEB-7005-437E-98AC-F4BF4FF1E916}" presName="Accent" presStyleLbl="trAlignAcc1" presStyleIdx="0" presStyleCnt="3">
        <dgm:presLayoutVars>
          <dgm:chMax val="0"/>
          <dgm:chPref val="0"/>
        </dgm:presLayoutVars>
      </dgm:prSet>
      <dgm:spPr/>
    </dgm:pt>
    <dgm:pt modelId="{AE0DC20A-1D0E-4556-9471-ECA72108DF7D}" type="pres">
      <dgm:prSet presAssocID="{EBE6CAEB-7005-437E-98AC-F4BF4FF1E916}" presName="Image" presStyleLbl="alignImgPlace1" presStyleIdx="0" presStyleCnt="3">
        <dgm:presLayoutVars>
          <dgm:chMax val="0"/>
          <dgm:chPref val="0"/>
        </dgm:presLayoutVars>
      </dgm:prSet>
      <dgm:spPr>
        <a:blipFill dpi="0" rotWithShape="1">
          <a:blip xmlns:r="http://schemas.openxmlformats.org/officeDocument/2006/relationships" r:embed="rId1"/>
          <a:srcRect/>
          <a:stretch>
            <a:fillRect l="-28252" t="-14320" r="-14000" b="-53536"/>
          </a:stretch>
        </a:blipFill>
      </dgm:spPr>
    </dgm:pt>
    <dgm:pt modelId="{5309DB42-D517-496E-94E9-4A7518839025}" type="pres">
      <dgm:prSet presAssocID="{EBE6CAEB-7005-437E-98AC-F4BF4FF1E916}" presName="ChildComposite" presStyleCnt="0"/>
      <dgm:spPr/>
    </dgm:pt>
    <dgm:pt modelId="{934F5367-7B22-48CC-8827-0735C282EC17}" type="pres">
      <dgm:prSet presAssocID="{EBE6CAEB-7005-437E-98AC-F4BF4FF1E916}" presName="Child" presStyleLbl="node1" presStyleIdx="0" presStyleCnt="3">
        <dgm:presLayoutVars>
          <dgm:chMax val="0"/>
          <dgm:chPref val="0"/>
          <dgm:bulletEnabled val="1"/>
        </dgm:presLayoutVars>
      </dgm:prSet>
      <dgm:spPr/>
    </dgm:pt>
    <dgm:pt modelId="{7694A2D5-8EC5-475D-B6E4-E832E6AC0BBE}" type="pres">
      <dgm:prSet presAssocID="{EBE6CAEB-7005-437E-98AC-F4BF4FF1E916}" presName="Parent" presStyleLbl="revTx" presStyleIdx="0" presStyleCnt="3">
        <dgm:presLayoutVars>
          <dgm:chMax val="1"/>
          <dgm:chPref val="0"/>
          <dgm:bulletEnabled val="1"/>
        </dgm:presLayoutVars>
      </dgm:prSet>
      <dgm:spPr/>
    </dgm:pt>
    <dgm:pt modelId="{51D0B743-C509-48E9-BE1D-AA804440059D}" type="pres">
      <dgm:prSet presAssocID="{968F4860-56A6-4DD0-84D2-98DBD1E6AEF3}" presName="sibTrans" presStyleCnt="0"/>
      <dgm:spPr/>
    </dgm:pt>
    <dgm:pt modelId="{B0E86E51-B6F0-4452-B3E0-1DEDB7938E12}" type="pres">
      <dgm:prSet presAssocID="{EFB55D0F-79AF-4190-8E3D-F215F4BEC576}" presName="composite" presStyleCnt="0">
        <dgm:presLayoutVars>
          <dgm:chMax val="1"/>
          <dgm:chPref val="1"/>
        </dgm:presLayoutVars>
      </dgm:prSet>
      <dgm:spPr/>
    </dgm:pt>
    <dgm:pt modelId="{FFEB8C24-B7D4-4258-9946-2E7380D7D6C2}" type="pres">
      <dgm:prSet presAssocID="{EFB55D0F-79AF-4190-8E3D-F215F4BEC576}" presName="Accent" presStyleLbl="trAlignAcc1" presStyleIdx="1" presStyleCnt="3">
        <dgm:presLayoutVars>
          <dgm:chMax val="0"/>
          <dgm:chPref val="0"/>
        </dgm:presLayoutVars>
      </dgm:prSet>
      <dgm:spPr/>
    </dgm:pt>
    <dgm:pt modelId="{D9A62FE1-95B4-455B-9B7C-2DF8AA53DA72}" type="pres">
      <dgm:prSet presAssocID="{EFB55D0F-79AF-4190-8E3D-F215F4BEC576}" presName="Image" presStyleLbl="alignImgPlace1" presStyleIdx="1" presStyleCnt="3">
        <dgm:presLayoutVars>
          <dgm:chMax val="0"/>
          <dgm:chPref val="0"/>
        </dgm:presLayoutVars>
      </dgm:prSet>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3680" b="-14320"/>
          </a:stretch>
        </a:blipFill>
      </dgm:spPr>
    </dgm:pt>
    <dgm:pt modelId="{2C6D89F5-D830-4141-B54C-3E28912AA0F2}" type="pres">
      <dgm:prSet presAssocID="{EFB55D0F-79AF-4190-8E3D-F215F4BEC576}" presName="ChildComposite" presStyleCnt="0"/>
      <dgm:spPr/>
    </dgm:pt>
    <dgm:pt modelId="{6F3BB1D4-D4E1-4BD2-9B3D-C469BAEB575B}" type="pres">
      <dgm:prSet presAssocID="{EFB55D0F-79AF-4190-8E3D-F215F4BEC576}" presName="Child" presStyleLbl="node1" presStyleIdx="1" presStyleCnt="3">
        <dgm:presLayoutVars>
          <dgm:chMax val="0"/>
          <dgm:chPref val="0"/>
          <dgm:bulletEnabled val="1"/>
        </dgm:presLayoutVars>
      </dgm:prSet>
      <dgm:spPr/>
    </dgm:pt>
    <dgm:pt modelId="{1C1A5F4F-BBB0-4149-A0DE-2BED1C595199}" type="pres">
      <dgm:prSet presAssocID="{EFB55D0F-79AF-4190-8E3D-F215F4BEC576}" presName="Parent" presStyleLbl="revTx" presStyleIdx="1" presStyleCnt="3">
        <dgm:presLayoutVars>
          <dgm:chMax val="1"/>
          <dgm:chPref val="0"/>
          <dgm:bulletEnabled val="1"/>
        </dgm:presLayoutVars>
      </dgm:prSet>
      <dgm:spPr/>
    </dgm:pt>
    <dgm:pt modelId="{352635D6-E21C-4DD3-8538-DB8AB20372A3}" type="pres">
      <dgm:prSet presAssocID="{256C11BB-69E8-4CC9-9E2E-CA3290067F2B}" presName="sibTrans" presStyleCnt="0"/>
      <dgm:spPr/>
    </dgm:pt>
    <dgm:pt modelId="{4CE920DD-58A4-463E-9A5C-25EBFEBD3CCC}" type="pres">
      <dgm:prSet presAssocID="{EAA9C3FA-59CC-464F-A4FA-4C922D1F7EC4}" presName="composite" presStyleCnt="0">
        <dgm:presLayoutVars>
          <dgm:chMax val="1"/>
          <dgm:chPref val="1"/>
        </dgm:presLayoutVars>
      </dgm:prSet>
      <dgm:spPr/>
    </dgm:pt>
    <dgm:pt modelId="{3D3FA8BE-2ADB-4B9D-B0D9-8A5DFD0BF0DA}" type="pres">
      <dgm:prSet presAssocID="{EAA9C3FA-59CC-464F-A4FA-4C922D1F7EC4}" presName="Accent" presStyleLbl="trAlignAcc1" presStyleIdx="2" presStyleCnt="3">
        <dgm:presLayoutVars>
          <dgm:chMax val="0"/>
          <dgm:chPref val="0"/>
        </dgm:presLayoutVars>
      </dgm:prSet>
      <dgm:spPr/>
    </dgm:pt>
    <dgm:pt modelId="{A41F40EE-BC24-4C39-9A66-A17E19DB20EF}" type="pres">
      <dgm:prSet presAssocID="{EAA9C3FA-59CC-464F-A4FA-4C922D1F7EC4}" presName="Image" presStyleLbl="alignImgPlace1" presStyleIdx="2" presStyleCnt="3">
        <dgm:presLayoutVars>
          <dgm:chMax val="0"/>
          <dgm:chPref val="0"/>
        </dgm:presLayoutVars>
      </dgm:prSet>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t="-809" b="-17191"/>
          </a:stretch>
        </a:blipFill>
      </dgm:spPr>
    </dgm:pt>
    <dgm:pt modelId="{7B5A6ED0-920B-4D55-A8F5-FE28D93639B6}" type="pres">
      <dgm:prSet presAssocID="{EAA9C3FA-59CC-464F-A4FA-4C922D1F7EC4}" presName="ChildComposite" presStyleCnt="0"/>
      <dgm:spPr/>
    </dgm:pt>
    <dgm:pt modelId="{D55F863A-86B5-41BF-8E81-84FB7E51A97C}" type="pres">
      <dgm:prSet presAssocID="{EAA9C3FA-59CC-464F-A4FA-4C922D1F7EC4}" presName="Child" presStyleLbl="node1" presStyleIdx="2" presStyleCnt="3">
        <dgm:presLayoutVars>
          <dgm:chMax val="0"/>
          <dgm:chPref val="0"/>
          <dgm:bulletEnabled val="1"/>
        </dgm:presLayoutVars>
      </dgm:prSet>
      <dgm:spPr/>
    </dgm:pt>
    <dgm:pt modelId="{2E18BBCE-6358-4C63-A6F4-972CC9B11EAB}" type="pres">
      <dgm:prSet presAssocID="{EAA9C3FA-59CC-464F-A4FA-4C922D1F7EC4}" presName="Parent" presStyleLbl="revTx" presStyleIdx="2" presStyleCnt="3">
        <dgm:presLayoutVars>
          <dgm:chMax val="1"/>
          <dgm:chPref val="0"/>
          <dgm:bulletEnabled val="1"/>
        </dgm:presLayoutVars>
      </dgm:prSet>
      <dgm:spPr/>
    </dgm:pt>
  </dgm:ptLst>
  <dgm:cxnLst>
    <dgm:cxn modelId="{32B01F0C-E306-40E5-9A35-EB045C5E9F32}" srcId="{EBE6CAEB-7005-437E-98AC-F4BF4FF1E916}" destId="{E587BD2C-E091-4372-9FA4-BCD6EE294490}" srcOrd="0" destOrd="0" parTransId="{08EEB164-AD25-4A3A-B459-92DF07614B0B}" sibTransId="{47AC3535-5CFC-406F-BF23-AEE7CABCA031}"/>
    <dgm:cxn modelId="{8F1D9762-915D-455B-BA91-3C31C9DB48D9}" srcId="{EAA9C3FA-59CC-464F-A4FA-4C922D1F7EC4}" destId="{6B689569-027F-46FC-9862-082A10D7C227}" srcOrd="0" destOrd="0" parTransId="{2C0A7066-45CC-4754-BEE1-0FA09FD74C9D}" sibTransId="{2A0D115D-E556-4F50-A64C-2317FFBD4CA5}"/>
    <dgm:cxn modelId="{8848EE70-2D70-4114-BCD7-39DC9882D96A}" type="presOf" srcId="{6B689569-027F-46FC-9862-082A10D7C227}" destId="{D55F863A-86B5-41BF-8E81-84FB7E51A97C}" srcOrd="0" destOrd="0" presId="urn:microsoft.com/office/officeart/2008/layout/CaptionedPictures"/>
    <dgm:cxn modelId="{4011A576-1E67-404B-888C-C6882CE7FDEF}" type="presOf" srcId="{FE4F5A3C-337C-4158-832A-0C3EC9A3CB40}" destId="{6F3BB1D4-D4E1-4BD2-9B3D-C469BAEB575B}" srcOrd="0" destOrd="0" presId="urn:microsoft.com/office/officeart/2008/layout/CaptionedPictures"/>
    <dgm:cxn modelId="{B580767A-D9BF-4C64-A546-904E3A8A6D43}" type="presOf" srcId="{E587BD2C-E091-4372-9FA4-BCD6EE294490}" destId="{934F5367-7B22-48CC-8827-0735C282EC17}" srcOrd="0" destOrd="0" presId="urn:microsoft.com/office/officeart/2008/layout/CaptionedPictures"/>
    <dgm:cxn modelId="{5590E5A4-BA1B-41B3-A6AD-125E78E848E0}" type="presOf" srcId="{EBE6CAEB-7005-437E-98AC-F4BF4FF1E916}" destId="{7694A2D5-8EC5-475D-B6E4-E832E6AC0BBE}" srcOrd="0" destOrd="0" presId="urn:microsoft.com/office/officeart/2008/layout/CaptionedPictures"/>
    <dgm:cxn modelId="{0D3798B9-5654-403B-B26F-32FC12991AF7}" srcId="{EFB55D0F-79AF-4190-8E3D-F215F4BEC576}" destId="{FE4F5A3C-337C-4158-832A-0C3EC9A3CB40}" srcOrd="0" destOrd="0" parTransId="{9050275A-D1E2-45BD-B648-AF066EAC7713}" sibTransId="{5026E6C1-AAE4-40CF-A4DB-591205EE662B}"/>
    <dgm:cxn modelId="{FEC730BF-8FB9-49CD-80A0-035F8D2B016C}" srcId="{9A42AC06-6928-48F5-9F54-D02746D5430E}" destId="{EAA9C3FA-59CC-464F-A4FA-4C922D1F7EC4}" srcOrd="2" destOrd="0" parTransId="{5C7AE5D4-99C6-4B11-86FE-6EF5C81B391C}" sibTransId="{739788AF-8F4F-4150-9BC4-E816D52E7CDB}"/>
    <dgm:cxn modelId="{1923C4C3-9C07-420D-BD75-127F8B77C88A}" type="presOf" srcId="{EAA9C3FA-59CC-464F-A4FA-4C922D1F7EC4}" destId="{2E18BBCE-6358-4C63-A6F4-972CC9B11EAB}" srcOrd="0" destOrd="0" presId="urn:microsoft.com/office/officeart/2008/layout/CaptionedPictures"/>
    <dgm:cxn modelId="{1F50FBCB-61D1-4276-87FD-AD5741C64960}" srcId="{9A42AC06-6928-48F5-9F54-D02746D5430E}" destId="{EFB55D0F-79AF-4190-8E3D-F215F4BEC576}" srcOrd="1" destOrd="0" parTransId="{4FF2BE4D-61DD-4205-98AE-DFF7277AC5C3}" sibTransId="{256C11BB-69E8-4CC9-9E2E-CA3290067F2B}"/>
    <dgm:cxn modelId="{160121D5-4730-44C2-988D-928000E993BE}" type="presOf" srcId="{EFB55D0F-79AF-4190-8E3D-F215F4BEC576}" destId="{1C1A5F4F-BBB0-4149-A0DE-2BED1C595199}" srcOrd="0" destOrd="0" presId="urn:microsoft.com/office/officeart/2008/layout/CaptionedPictures"/>
    <dgm:cxn modelId="{2F8076DC-68CC-4FF7-A09A-03E6C59D1FBE}" type="presOf" srcId="{9A42AC06-6928-48F5-9F54-D02746D5430E}" destId="{53CC2E3C-1B3E-4D58-A3BF-E0EB1EA06075}" srcOrd="0" destOrd="0" presId="urn:microsoft.com/office/officeart/2008/layout/CaptionedPictures"/>
    <dgm:cxn modelId="{50AC3BEB-8109-4CD0-A7DC-B300587D9EF8}" srcId="{9A42AC06-6928-48F5-9F54-D02746D5430E}" destId="{EBE6CAEB-7005-437E-98AC-F4BF4FF1E916}" srcOrd="0" destOrd="0" parTransId="{F2BA4E8A-7A7C-4A75-9FE1-53C3063ED1C6}" sibTransId="{968F4860-56A6-4DD0-84D2-98DBD1E6AEF3}"/>
    <dgm:cxn modelId="{6029CDAA-74C6-4930-8162-15895998D6D0}" type="presParOf" srcId="{53CC2E3C-1B3E-4D58-A3BF-E0EB1EA06075}" destId="{B9308333-746B-470E-A2E2-8A3AC8E4F083}" srcOrd="0" destOrd="0" presId="urn:microsoft.com/office/officeart/2008/layout/CaptionedPictures"/>
    <dgm:cxn modelId="{84815761-077F-4101-9F47-42A124005C50}" type="presParOf" srcId="{B9308333-746B-470E-A2E2-8A3AC8E4F083}" destId="{5BA2753A-48AA-4927-8809-FD8506EB1938}" srcOrd="0" destOrd="0" presId="urn:microsoft.com/office/officeart/2008/layout/CaptionedPictures"/>
    <dgm:cxn modelId="{FF93FA09-3921-4E87-981D-AFDAFD76B7CB}" type="presParOf" srcId="{B9308333-746B-470E-A2E2-8A3AC8E4F083}" destId="{AE0DC20A-1D0E-4556-9471-ECA72108DF7D}" srcOrd="1" destOrd="0" presId="urn:microsoft.com/office/officeart/2008/layout/CaptionedPictures"/>
    <dgm:cxn modelId="{08ECD5FA-2C2C-49DA-9A4B-F3EC83C0AF92}" type="presParOf" srcId="{B9308333-746B-470E-A2E2-8A3AC8E4F083}" destId="{5309DB42-D517-496E-94E9-4A7518839025}" srcOrd="2" destOrd="0" presId="urn:microsoft.com/office/officeart/2008/layout/CaptionedPictures"/>
    <dgm:cxn modelId="{06084D54-0DFB-4111-BA2F-8CEA991F97B8}" type="presParOf" srcId="{5309DB42-D517-496E-94E9-4A7518839025}" destId="{934F5367-7B22-48CC-8827-0735C282EC17}" srcOrd="0" destOrd="0" presId="urn:microsoft.com/office/officeart/2008/layout/CaptionedPictures"/>
    <dgm:cxn modelId="{A4E92325-A240-4DFE-AEC1-E7A87D5778A5}" type="presParOf" srcId="{5309DB42-D517-496E-94E9-4A7518839025}" destId="{7694A2D5-8EC5-475D-B6E4-E832E6AC0BBE}" srcOrd="1" destOrd="0" presId="urn:microsoft.com/office/officeart/2008/layout/CaptionedPictures"/>
    <dgm:cxn modelId="{B6872D8F-0C4E-4D55-A067-6424D4CBED02}" type="presParOf" srcId="{53CC2E3C-1B3E-4D58-A3BF-E0EB1EA06075}" destId="{51D0B743-C509-48E9-BE1D-AA804440059D}" srcOrd="1" destOrd="0" presId="urn:microsoft.com/office/officeart/2008/layout/CaptionedPictures"/>
    <dgm:cxn modelId="{BE26463A-E1AD-4A2F-A935-0B2F363849B9}" type="presParOf" srcId="{53CC2E3C-1B3E-4D58-A3BF-E0EB1EA06075}" destId="{B0E86E51-B6F0-4452-B3E0-1DEDB7938E12}" srcOrd="2" destOrd="0" presId="urn:microsoft.com/office/officeart/2008/layout/CaptionedPictures"/>
    <dgm:cxn modelId="{F166D554-8A0D-41F2-905F-CD54CED23AFE}" type="presParOf" srcId="{B0E86E51-B6F0-4452-B3E0-1DEDB7938E12}" destId="{FFEB8C24-B7D4-4258-9946-2E7380D7D6C2}" srcOrd="0" destOrd="0" presId="urn:microsoft.com/office/officeart/2008/layout/CaptionedPictures"/>
    <dgm:cxn modelId="{90470553-42AD-4234-80D5-28777263460E}" type="presParOf" srcId="{B0E86E51-B6F0-4452-B3E0-1DEDB7938E12}" destId="{D9A62FE1-95B4-455B-9B7C-2DF8AA53DA72}" srcOrd="1" destOrd="0" presId="urn:microsoft.com/office/officeart/2008/layout/CaptionedPictures"/>
    <dgm:cxn modelId="{5C0A4245-912F-409E-A4B5-4773170A5D5F}" type="presParOf" srcId="{B0E86E51-B6F0-4452-B3E0-1DEDB7938E12}" destId="{2C6D89F5-D830-4141-B54C-3E28912AA0F2}" srcOrd="2" destOrd="0" presId="urn:microsoft.com/office/officeart/2008/layout/CaptionedPictures"/>
    <dgm:cxn modelId="{CC794B10-55AF-42B0-ABF4-7FB7A8CE1436}" type="presParOf" srcId="{2C6D89F5-D830-4141-B54C-3E28912AA0F2}" destId="{6F3BB1D4-D4E1-4BD2-9B3D-C469BAEB575B}" srcOrd="0" destOrd="0" presId="urn:microsoft.com/office/officeart/2008/layout/CaptionedPictures"/>
    <dgm:cxn modelId="{F58620BA-E988-4B56-9C21-A5A907FF01D3}" type="presParOf" srcId="{2C6D89F5-D830-4141-B54C-3E28912AA0F2}" destId="{1C1A5F4F-BBB0-4149-A0DE-2BED1C595199}" srcOrd="1" destOrd="0" presId="urn:microsoft.com/office/officeart/2008/layout/CaptionedPictures"/>
    <dgm:cxn modelId="{95583217-AB1A-490E-86C5-25E869CFBB96}" type="presParOf" srcId="{53CC2E3C-1B3E-4D58-A3BF-E0EB1EA06075}" destId="{352635D6-E21C-4DD3-8538-DB8AB20372A3}" srcOrd="3" destOrd="0" presId="urn:microsoft.com/office/officeart/2008/layout/CaptionedPictures"/>
    <dgm:cxn modelId="{28EF2A33-DC7C-478A-95F6-8CEB8BBAC83B}" type="presParOf" srcId="{53CC2E3C-1B3E-4D58-A3BF-E0EB1EA06075}" destId="{4CE920DD-58A4-463E-9A5C-25EBFEBD3CCC}" srcOrd="4" destOrd="0" presId="urn:microsoft.com/office/officeart/2008/layout/CaptionedPictures"/>
    <dgm:cxn modelId="{8F0F7AB8-9C39-4176-B646-6DCB2C5794B9}" type="presParOf" srcId="{4CE920DD-58A4-463E-9A5C-25EBFEBD3CCC}" destId="{3D3FA8BE-2ADB-4B9D-B0D9-8A5DFD0BF0DA}" srcOrd="0" destOrd="0" presId="urn:microsoft.com/office/officeart/2008/layout/CaptionedPictures"/>
    <dgm:cxn modelId="{D5B4030B-DACB-49C8-816B-13C7BF33937A}" type="presParOf" srcId="{4CE920DD-58A4-463E-9A5C-25EBFEBD3CCC}" destId="{A41F40EE-BC24-4C39-9A66-A17E19DB20EF}" srcOrd="1" destOrd="0" presId="urn:microsoft.com/office/officeart/2008/layout/CaptionedPictures"/>
    <dgm:cxn modelId="{BBEFC585-78B7-4CB6-8C08-3C50477040BD}" type="presParOf" srcId="{4CE920DD-58A4-463E-9A5C-25EBFEBD3CCC}" destId="{7B5A6ED0-920B-4D55-A8F5-FE28D93639B6}" srcOrd="2" destOrd="0" presId="urn:microsoft.com/office/officeart/2008/layout/CaptionedPictures"/>
    <dgm:cxn modelId="{B64031ED-DB26-4A03-A693-237D674E708A}" type="presParOf" srcId="{7B5A6ED0-920B-4D55-A8F5-FE28D93639B6}" destId="{D55F863A-86B5-41BF-8E81-84FB7E51A97C}" srcOrd="0" destOrd="0" presId="urn:microsoft.com/office/officeart/2008/layout/CaptionedPictures"/>
    <dgm:cxn modelId="{0D75C10F-ABC4-412D-9141-4F8172CA47B4}" type="presParOf" srcId="{7B5A6ED0-920B-4D55-A8F5-FE28D93639B6}" destId="{2E18BBCE-6358-4C63-A6F4-972CC9B11EAB}"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1930B5-6A5D-4CDC-87AA-483D0A3231C7}"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11703EA-5147-4A34-B23B-0B6CEE64A4C3}">
      <dgm:prSet/>
      <dgm:spPr/>
      <dgm:t>
        <a:bodyPr/>
        <a:lstStyle/>
        <a:p>
          <a:pPr algn="l" rtl="0">
            <a:buFont typeface="Arial" panose="020B0604020202020204" pitchFamily="34" charset="0"/>
            <a:buChar char="•"/>
          </a:pPr>
          <a:r>
            <a:rPr lang="en-US" sz="1400">
              <a:solidFill>
                <a:schemeClr val="tx1"/>
              </a:solidFill>
              <a:latin typeface="Times New Roman"/>
              <a:cs typeface="Times New Roman"/>
            </a:rPr>
            <a:t>Focuses on course completion</a:t>
          </a:r>
        </a:p>
      </dgm:t>
    </dgm:pt>
    <dgm:pt modelId="{0E6D6573-AB71-4B3C-9C9D-410FD35DBB35}" type="parTrans" cxnId="{16D654CC-647C-4140-BAFB-2036051AC8D5}">
      <dgm:prSet/>
      <dgm:spPr/>
      <dgm:t>
        <a:bodyPr/>
        <a:lstStyle/>
        <a:p>
          <a:endParaRPr lang="en-US"/>
        </a:p>
      </dgm:t>
    </dgm:pt>
    <dgm:pt modelId="{05989813-D454-4A44-8A98-2DE3BA81804D}" type="sibTrans" cxnId="{16D654CC-647C-4140-BAFB-2036051AC8D5}">
      <dgm:prSet/>
      <dgm:spPr/>
      <dgm:t>
        <a:bodyPr/>
        <a:lstStyle/>
        <a:p>
          <a:endParaRPr lang="en-US"/>
        </a:p>
      </dgm:t>
    </dgm:pt>
    <dgm:pt modelId="{C1187348-6569-49E6-BD95-6840604E1022}">
      <dgm:prSet/>
      <dgm:spPr/>
      <dgm:t>
        <a:bodyPr/>
        <a:lstStyle/>
        <a:p>
          <a:pPr algn="ctr" rtl="0"/>
          <a:r>
            <a:rPr lang="en-US">
              <a:solidFill>
                <a:schemeClr val="bg1"/>
              </a:solidFill>
              <a:latin typeface="Times New Roman"/>
              <a:cs typeface="Times New Roman"/>
            </a:rPr>
            <a:t>High-Impact </a:t>
          </a:r>
          <a:r>
            <a:rPr lang="en-US" sz="1800">
              <a:solidFill>
                <a:schemeClr val="bg1"/>
              </a:solidFill>
              <a:latin typeface="Times New Roman"/>
              <a:cs typeface="Times New Roman"/>
            </a:rPr>
            <a:t>Training</a:t>
          </a:r>
        </a:p>
      </dgm:t>
    </dgm:pt>
    <dgm:pt modelId="{A3B8C0BD-7501-46D3-AE4C-509E0DC61C37}" type="parTrans" cxnId="{BCC05539-926B-42D1-B7D2-ECF48E565C98}">
      <dgm:prSet/>
      <dgm:spPr/>
      <dgm:t>
        <a:bodyPr/>
        <a:lstStyle/>
        <a:p>
          <a:endParaRPr lang="en-US"/>
        </a:p>
      </dgm:t>
    </dgm:pt>
    <dgm:pt modelId="{495B2DC2-9084-4B8D-A4C5-9AB74FB30341}" type="sibTrans" cxnId="{BCC05539-926B-42D1-B7D2-ECF48E565C98}">
      <dgm:prSet/>
      <dgm:spPr/>
      <dgm:t>
        <a:bodyPr/>
        <a:lstStyle/>
        <a:p>
          <a:endParaRPr lang="en-US"/>
        </a:p>
      </dgm:t>
    </dgm:pt>
    <dgm:pt modelId="{DBF5F495-4EBF-409C-B8B8-E09EA66F1DEB}">
      <dgm:prSet/>
      <dgm:spPr/>
      <dgm:t>
        <a:bodyPr/>
        <a:lstStyle/>
        <a:p>
          <a:pPr algn="ctr" rtl="0"/>
          <a:r>
            <a:rPr lang="en-US">
              <a:solidFill>
                <a:schemeClr val="bg1"/>
              </a:solidFill>
              <a:latin typeface="Times New Roman"/>
              <a:cs typeface="Times New Roman"/>
            </a:rPr>
            <a:t>Checkbox Training</a:t>
          </a:r>
        </a:p>
      </dgm:t>
    </dgm:pt>
    <dgm:pt modelId="{5B98D805-B9D9-482E-8CB9-D608303F7D74}" type="sibTrans" cxnId="{054F9D96-29B9-4DCD-8F88-9EAE4E65EDE6}">
      <dgm:prSet/>
      <dgm:spPr/>
      <dgm:t>
        <a:bodyPr/>
        <a:lstStyle/>
        <a:p>
          <a:endParaRPr lang="en-US"/>
        </a:p>
      </dgm:t>
    </dgm:pt>
    <dgm:pt modelId="{06275262-E4EC-48CE-B67A-D2E5C6D082BA}" type="parTrans" cxnId="{054F9D96-29B9-4DCD-8F88-9EAE4E65EDE6}">
      <dgm:prSet/>
      <dgm:spPr/>
      <dgm:t>
        <a:bodyPr/>
        <a:lstStyle/>
        <a:p>
          <a:endParaRPr lang="en-US"/>
        </a:p>
      </dgm:t>
    </dgm:pt>
    <dgm:pt modelId="{DF288B9D-A677-4C7D-9D5F-F53874A2C87A}">
      <dgm:prSet/>
      <dgm:spPr/>
      <dgm:t>
        <a:bodyPr/>
        <a:lstStyle/>
        <a:p>
          <a:pPr algn="l">
            <a:buFont typeface="Arial" panose="020B0604020202020204" pitchFamily="34" charset="0"/>
            <a:buChar char="•"/>
          </a:pPr>
          <a:r>
            <a:rPr lang="en-US">
              <a:solidFill>
                <a:schemeClr val="tx1"/>
              </a:solidFill>
              <a:latin typeface="Times New Roman"/>
              <a:cs typeface="Times New Roman"/>
            </a:rPr>
            <a:t>Measures participation, not behavior change</a:t>
          </a:r>
        </a:p>
      </dgm:t>
    </dgm:pt>
    <dgm:pt modelId="{4F6C636D-07A5-42DA-B7E2-58FFED35E73C}" type="parTrans" cxnId="{944A1801-A845-44E1-BEBF-C935623DD200}">
      <dgm:prSet/>
      <dgm:spPr/>
      <dgm:t>
        <a:bodyPr/>
        <a:lstStyle/>
        <a:p>
          <a:endParaRPr lang="en-US"/>
        </a:p>
      </dgm:t>
    </dgm:pt>
    <dgm:pt modelId="{F2442FDA-D8FF-4921-BBA4-446871F819CA}" type="sibTrans" cxnId="{944A1801-A845-44E1-BEBF-C935623DD200}">
      <dgm:prSet/>
      <dgm:spPr/>
      <dgm:t>
        <a:bodyPr/>
        <a:lstStyle/>
        <a:p>
          <a:endParaRPr lang="en-US"/>
        </a:p>
      </dgm:t>
    </dgm:pt>
    <dgm:pt modelId="{18F09558-C2CC-4AFD-B5D6-3A077C4C50B0}">
      <dgm:prSet/>
      <dgm:spPr/>
      <dgm:t>
        <a:bodyPr/>
        <a:lstStyle/>
        <a:p>
          <a:pPr algn="l">
            <a:buFont typeface="Arial" panose="020B0604020202020204" pitchFamily="34" charset="0"/>
            <a:buChar char="•"/>
          </a:pPr>
          <a:r>
            <a:rPr lang="en-US">
              <a:solidFill>
                <a:schemeClr val="tx1"/>
              </a:solidFill>
              <a:latin typeface="Times New Roman"/>
              <a:cs typeface="Times New Roman"/>
            </a:rPr>
            <a:t>Exists primarily to satisfy compliance requirements</a:t>
          </a:r>
        </a:p>
      </dgm:t>
    </dgm:pt>
    <dgm:pt modelId="{2D816492-1B72-4B11-A944-C79E2A389583}" type="parTrans" cxnId="{EFE312C4-295E-418A-9391-92029C1A1A85}">
      <dgm:prSet/>
      <dgm:spPr/>
      <dgm:t>
        <a:bodyPr/>
        <a:lstStyle/>
        <a:p>
          <a:endParaRPr lang="en-US"/>
        </a:p>
      </dgm:t>
    </dgm:pt>
    <dgm:pt modelId="{963D6C7A-C246-4A06-8931-0315D9AB08A6}" type="sibTrans" cxnId="{EFE312C4-295E-418A-9391-92029C1A1A85}">
      <dgm:prSet/>
      <dgm:spPr/>
      <dgm:t>
        <a:bodyPr/>
        <a:lstStyle/>
        <a:p>
          <a:endParaRPr lang="en-US"/>
        </a:p>
      </dgm:t>
    </dgm:pt>
    <dgm:pt modelId="{C95C2BD2-D8DF-4888-93B5-192C30757E2B}">
      <dgm:prSet phldr="0"/>
      <dgm:spPr/>
      <dgm:t>
        <a:bodyPr/>
        <a:lstStyle/>
        <a:p>
          <a:pPr algn="l" rtl="0">
            <a:buFont typeface="Arial" panose="020B0604020202020204" pitchFamily="34" charset="0"/>
            <a:buChar char="•"/>
          </a:pPr>
          <a:r>
            <a:rPr lang="en-US" sz="1100">
              <a:solidFill>
                <a:schemeClr val="tx1"/>
              </a:solidFill>
              <a:latin typeface="Times New Roman"/>
              <a:ea typeface="Calibri"/>
              <a:cs typeface="Times New Roman"/>
            </a:rPr>
            <a:t>Influences behavior &amp; strengthens risk culture</a:t>
          </a:r>
          <a:endParaRPr lang="en-US">
            <a:solidFill>
              <a:schemeClr val="tx1"/>
            </a:solidFill>
            <a:latin typeface="Times New Roman"/>
            <a:cs typeface="Times New Roman"/>
          </a:endParaRPr>
        </a:p>
      </dgm:t>
    </dgm:pt>
    <dgm:pt modelId="{7B3D6235-41F3-4D8C-BBD7-084C8D500DF2}" type="parTrans" cxnId="{6E351907-C764-4C83-BDC2-8962FB3FCFF9}">
      <dgm:prSet/>
      <dgm:spPr/>
      <dgm:t>
        <a:bodyPr/>
        <a:lstStyle/>
        <a:p>
          <a:endParaRPr lang="en-US"/>
        </a:p>
      </dgm:t>
    </dgm:pt>
    <dgm:pt modelId="{6778CC69-2CD0-4807-ACBB-0E163C1BCDB9}" type="sibTrans" cxnId="{6E351907-C764-4C83-BDC2-8962FB3FCFF9}">
      <dgm:prSet/>
      <dgm:spPr/>
      <dgm:t>
        <a:bodyPr/>
        <a:lstStyle/>
        <a:p>
          <a:endParaRPr lang="en-US"/>
        </a:p>
      </dgm:t>
    </dgm:pt>
    <dgm:pt modelId="{7FBF607D-43BD-476E-AEEF-A9D226A53447}">
      <dgm:prSet phldr="0"/>
      <dgm:spPr/>
      <dgm:t>
        <a:bodyPr/>
        <a:lstStyle/>
        <a:p>
          <a:pPr algn="l" rtl="0">
            <a:buFont typeface="Arial" panose="020B0604020202020204" pitchFamily="34" charset="0"/>
            <a:buChar char="•"/>
          </a:pPr>
          <a:r>
            <a:rPr lang="en-US" sz="1100">
              <a:solidFill>
                <a:schemeClr val="tx1"/>
              </a:solidFill>
              <a:latin typeface="Times New Roman"/>
              <a:ea typeface="Calibri"/>
              <a:cs typeface="Times New Roman"/>
            </a:rPr>
            <a:t>Meaningful &amp; relevant to real-world scenarios</a:t>
          </a:r>
        </a:p>
      </dgm:t>
    </dgm:pt>
    <dgm:pt modelId="{4F828992-BA84-4753-9EB8-3F45BAB4BF98}" type="parTrans" cxnId="{CCA1A881-E934-474F-9DD9-A86BBB673BB6}">
      <dgm:prSet/>
      <dgm:spPr/>
      <dgm:t>
        <a:bodyPr/>
        <a:lstStyle/>
        <a:p>
          <a:endParaRPr lang="en-US"/>
        </a:p>
      </dgm:t>
    </dgm:pt>
    <dgm:pt modelId="{5916BD0B-225C-4531-8EEA-AE97F02D2142}" type="sibTrans" cxnId="{CCA1A881-E934-474F-9DD9-A86BBB673BB6}">
      <dgm:prSet/>
      <dgm:spPr/>
      <dgm:t>
        <a:bodyPr/>
        <a:lstStyle/>
        <a:p>
          <a:endParaRPr lang="en-US"/>
        </a:p>
      </dgm:t>
    </dgm:pt>
    <dgm:pt modelId="{FCAC0AE2-6A5D-4569-9BD5-257607C5D855}">
      <dgm:prSet phldr="0"/>
      <dgm:spPr/>
      <dgm:t>
        <a:bodyPr/>
        <a:lstStyle/>
        <a:p>
          <a:pPr algn="l" rtl="0">
            <a:buFont typeface="Arial" panose="020B0604020202020204" pitchFamily="34" charset="0"/>
            <a:buChar char="•"/>
          </a:pPr>
          <a:r>
            <a:rPr lang="en-US" sz="1100">
              <a:solidFill>
                <a:schemeClr val="tx1"/>
              </a:solidFill>
              <a:latin typeface="Times New Roman"/>
              <a:ea typeface="Calibri"/>
              <a:cs typeface="Times New Roman"/>
            </a:rPr>
            <a:t>Clearly connected to learners’ roles</a:t>
          </a:r>
        </a:p>
      </dgm:t>
    </dgm:pt>
    <dgm:pt modelId="{8B6B0738-8C2A-46B1-8713-E6A790735BD6}" type="parTrans" cxnId="{35E046C4-E4CB-47A4-A8E7-C1A440A44AF9}">
      <dgm:prSet/>
      <dgm:spPr/>
      <dgm:t>
        <a:bodyPr/>
        <a:lstStyle/>
        <a:p>
          <a:endParaRPr lang="en-US"/>
        </a:p>
      </dgm:t>
    </dgm:pt>
    <dgm:pt modelId="{42F03F07-0D18-442A-9446-3B05AA9D1E88}" type="sibTrans" cxnId="{35E046C4-E4CB-47A4-A8E7-C1A440A44AF9}">
      <dgm:prSet/>
      <dgm:spPr/>
      <dgm:t>
        <a:bodyPr/>
        <a:lstStyle/>
        <a:p>
          <a:endParaRPr lang="en-US"/>
        </a:p>
      </dgm:t>
    </dgm:pt>
    <dgm:pt modelId="{E1F0C719-2D06-4F83-8352-0A55AB477C2E}">
      <dgm:prSet phldr="0"/>
      <dgm:spPr/>
      <dgm:t>
        <a:bodyPr/>
        <a:lstStyle/>
        <a:p>
          <a:pPr algn="l">
            <a:buFont typeface="Arial" panose="020B0604020202020204" pitchFamily="34" charset="0"/>
            <a:buChar char="•"/>
          </a:pPr>
          <a:r>
            <a:rPr lang="en-US" sz="1100">
              <a:solidFill>
                <a:schemeClr val="tx1"/>
              </a:solidFill>
              <a:latin typeface="Times New Roman"/>
              <a:ea typeface="Calibri"/>
              <a:cs typeface="Times New Roman"/>
            </a:rPr>
            <a:t>Supported by leadership</a:t>
          </a:r>
        </a:p>
      </dgm:t>
    </dgm:pt>
    <dgm:pt modelId="{8DB43A4C-6619-47B0-A50F-1105CA4EF70E}" type="parTrans" cxnId="{92A2EFAF-35EB-40C5-ADFD-74A0CAA46825}">
      <dgm:prSet/>
      <dgm:spPr/>
      <dgm:t>
        <a:bodyPr/>
        <a:lstStyle/>
        <a:p>
          <a:endParaRPr lang="en-US"/>
        </a:p>
      </dgm:t>
    </dgm:pt>
    <dgm:pt modelId="{CB162AA4-0E72-4D5C-945F-19B73AAAAD9D}" type="sibTrans" cxnId="{92A2EFAF-35EB-40C5-ADFD-74A0CAA46825}">
      <dgm:prSet/>
      <dgm:spPr/>
      <dgm:t>
        <a:bodyPr/>
        <a:lstStyle/>
        <a:p>
          <a:endParaRPr lang="en-US"/>
        </a:p>
      </dgm:t>
    </dgm:pt>
    <dgm:pt modelId="{10ECD546-71A0-4682-BF8C-90FFFAF7A39C}">
      <dgm:prSet phldr="0"/>
      <dgm:spPr/>
      <dgm:t>
        <a:bodyPr/>
        <a:lstStyle/>
        <a:p>
          <a:pPr algn="l">
            <a:buFont typeface="Arial" panose="020B0604020202020204" pitchFamily="34" charset="0"/>
            <a:buChar char="•"/>
          </a:pPr>
          <a:r>
            <a:rPr lang="en-US" sz="1100">
              <a:solidFill>
                <a:schemeClr val="tx1"/>
              </a:solidFill>
              <a:latin typeface="Times New Roman"/>
              <a:ea typeface="Calibri"/>
              <a:cs typeface="Times New Roman"/>
            </a:rPr>
            <a:t>Encourages practical application</a:t>
          </a:r>
        </a:p>
      </dgm:t>
    </dgm:pt>
    <dgm:pt modelId="{16B92F09-AD20-48EA-8FDD-78A0904B0EC6}" type="parTrans" cxnId="{F7E5D060-D5FC-468B-A3D0-6725395429C2}">
      <dgm:prSet/>
      <dgm:spPr/>
      <dgm:t>
        <a:bodyPr/>
        <a:lstStyle/>
        <a:p>
          <a:endParaRPr lang="en-US"/>
        </a:p>
      </dgm:t>
    </dgm:pt>
    <dgm:pt modelId="{13ED38B9-4AA6-401C-8B17-D6D6053B9A03}" type="sibTrans" cxnId="{F7E5D060-D5FC-468B-A3D0-6725395429C2}">
      <dgm:prSet/>
      <dgm:spPr/>
      <dgm:t>
        <a:bodyPr/>
        <a:lstStyle/>
        <a:p>
          <a:endParaRPr lang="en-US"/>
        </a:p>
      </dgm:t>
    </dgm:pt>
    <dgm:pt modelId="{AF46D8B1-C22C-498F-A124-2E71486EF89C}">
      <dgm:prSet phldr="0"/>
      <dgm:spPr/>
      <dgm:t>
        <a:bodyPr/>
        <a:lstStyle/>
        <a:p>
          <a:pPr algn="l"/>
          <a:endParaRPr lang="en-US" sz="1400">
            <a:latin typeface="Times New Roman"/>
            <a:cs typeface="Times New Roman"/>
          </a:endParaRPr>
        </a:p>
      </dgm:t>
    </dgm:pt>
    <dgm:pt modelId="{05779B31-972C-4131-A9BF-396E3A7EF03C}" type="parTrans" cxnId="{6A9D1203-8413-4952-9EFC-041F12D286E8}">
      <dgm:prSet/>
      <dgm:spPr/>
      <dgm:t>
        <a:bodyPr/>
        <a:lstStyle/>
        <a:p>
          <a:endParaRPr lang="en-US"/>
        </a:p>
      </dgm:t>
    </dgm:pt>
    <dgm:pt modelId="{780D1021-9A6E-4886-BB32-7F665D018CBC}" type="sibTrans" cxnId="{6A9D1203-8413-4952-9EFC-041F12D286E8}">
      <dgm:prSet/>
      <dgm:spPr/>
      <dgm:t>
        <a:bodyPr/>
        <a:lstStyle/>
        <a:p>
          <a:endParaRPr lang="en-US"/>
        </a:p>
      </dgm:t>
    </dgm:pt>
    <dgm:pt modelId="{1AC52F04-1BE2-45AC-B11D-70FB351D2F8E}">
      <dgm:prSet phldr="0"/>
      <dgm:spPr/>
      <dgm:t>
        <a:bodyPr/>
        <a:lstStyle/>
        <a:p>
          <a:pPr algn="l"/>
          <a:endParaRPr lang="en-US">
            <a:latin typeface="Times New Roman"/>
            <a:cs typeface="Times New Roman"/>
          </a:endParaRPr>
        </a:p>
      </dgm:t>
    </dgm:pt>
    <dgm:pt modelId="{4F0F8B0E-C34F-4304-A07D-162A21D4C899}" type="parTrans" cxnId="{0E78AA02-902F-4F47-B3D3-02513367FB05}">
      <dgm:prSet/>
      <dgm:spPr/>
      <dgm:t>
        <a:bodyPr/>
        <a:lstStyle/>
        <a:p>
          <a:endParaRPr lang="en-US"/>
        </a:p>
      </dgm:t>
    </dgm:pt>
    <dgm:pt modelId="{B5F85FCB-D254-4478-BB47-A477697CDAF7}" type="sibTrans" cxnId="{0E78AA02-902F-4F47-B3D3-02513367FB05}">
      <dgm:prSet/>
      <dgm:spPr/>
      <dgm:t>
        <a:bodyPr/>
        <a:lstStyle/>
        <a:p>
          <a:endParaRPr lang="en-US"/>
        </a:p>
      </dgm:t>
    </dgm:pt>
    <dgm:pt modelId="{EBE4B688-58E7-4F36-BB44-AC4528D94276}">
      <dgm:prSet phldr="0"/>
      <dgm:spPr/>
      <dgm:t>
        <a:bodyPr/>
        <a:lstStyle/>
        <a:p>
          <a:pPr algn="l">
            <a:buFont typeface="Arial" panose="020B0604020202020204" pitchFamily="34" charset="0"/>
            <a:buChar char="•"/>
          </a:pPr>
          <a:endParaRPr lang="en-US" sz="1100">
            <a:latin typeface="Times New Roman"/>
            <a:ea typeface="Calibri"/>
            <a:cs typeface="Times New Roman"/>
          </a:endParaRPr>
        </a:p>
      </dgm:t>
    </dgm:pt>
    <dgm:pt modelId="{E30555D1-5DD7-40F0-A7CA-3B8F70314F86}" type="parTrans" cxnId="{C53E479E-8255-45FE-B313-8E3CC19EE9A3}">
      <dgm:prSet/>
      <dgm:spPr/>
      <dgm:t>
        <a:bodyPr/>
        <a:lstStyle/>
        <a:p>
          <a:endParaRPr lang="en-US"/>
        </a:p>
      </dgm:t>
    </dgm:pt>
    <dgm:pt modelId="{F0CFC9E9-2FA9-4D41-A4DF-F16F17B06D14}" type="sibTrans" cxnId="{C53E479E-8255-45FE-B313-8E3CC19EE9A3}">
      <dgm:prSet/>
      <dgm:spPr/>
      <dgm:t>
        <a:bodyPr/>
        <a:lstStyle/>
        <a:p>
          <a:endParaRPr lang="en-US"/>
        </a:p>
      </dgm:t>
    </dgm:pt>
    <dgm:pt modelId="{F02C1A71-17FF-4805-9703-AF7D7909E4EB}">
      <dgm:prSet phldr="0"/>
      <dgm:spPr/>
      <dgm:t>
        <a:bodyPr/>
        <a:lstStyle/>
        <a:p>
          <a:pPr algn="l">
            <a:buFont typeface="Arial" panose="020B0604020202020204" pitchFamily="34" charset="0"/>
            <a:buChar char="•"/>
          </a:pPr>
          <a:endParaRPr lang="en-US" sz="1100">
            <a:latin typeface="Times New Roman"/>
            <a:ea typeface="Calibri"/>
            <a:cs typeface="Times New Roman"/>
          </a:endParaRPr>
        </a:p>
      </dgm:t>
    </dgm:pt>
    <dgm:pt modelId="{1C727B34-B71E-4578-AB4E-8FB9ABB8F149}" type="parTrans" cxnId="{EC47E42C-E1D2-4637-8D61-ED4844C74E35}">
      <dgm:prSet/>
      <dgm:spPr/>
      <dgm:t>
        <a:bodyPr/>
        <a:lstStyle/>
        <a:p>
          <a:endParaRPr lang="en-US"/>
        </a:p>
      </dgm:t>
    </dgm:pt>
    <dgm:pt modelId="{885989FA-7E41-4DDC-8187-BE95F1D44CEE}" type="sibTrans" cxnId="{EC47E42C-E1D2-4637-8D61-ED4844C74E35}">
      <dgm:prSet/>
      <dgm:spPr/>
      <dgm:t>
        <a:bodyPr/>
        <a:lstStyle/>
        <a:p>
          <a:endParaRPr lang="en-US"/>
        </a:p>
      </dgm:t>
    </dgm:pt>
    <dgm:pt modelId="{F253A3EA-5009-4505-84F0-106682590B3B}">
      <dgm:prSet phldr="0"/>
      <dgm:spPr/>
      <dgm:t>
        <a:bodyPr/>
        <a:lstStyle/>
        <a:p>
          <a:pPr algn="l">
            <a:buFont typeface="Arial" panose="020B0604020202020204" pitchFamily="34" charset="0"/>
            <a:buChar char="•"/>
          </a:pPr>
          <a:endParaRPr lang="en-US" sz="1100">
            <a:latin typeface="Times New Roman"/>
            <a:ea typeface="Calibri"/>
            <a:cs typeface="Times New Roman"/>
          </a:endParaRPr>
        </a:p>
      </dgm:t>
    </dgm:pt>
    <dgm:pt modelId="{70765C53-7152-483F-A097-DD5BE3A00406}" type="parTrans" cxnId="{ED5768F7-6883-4029-88E6-D053CAD387B0}">
      <dgm:prSet/>
      <dgm:spPr/>
      <dgm:t>
        <a:bodyPr/>
        <a:lstStyle/>
        <a:p>
          <a:endParaRPr lang="en-US"/>
        </a:p>
      </dgm:t>
    </dgm:pt>
    <dgm:pt modelId="{8F0A7689-E638-409F-ACC1-65B4BB7CA318}" type="sibTrans" cxnId="{ED5768F7-6883-4029-88E6-D053CAD387B0}">
      <dgm:prSet/>
      <dgm:spPr/>
      <dgm:t>
        <a:bodyPr/>
        <a:lstStyle/>
        <a:p>
          <a:endParaRPr lang="en-US"/>
        </a:p>
      </dgm:t>
    </dgm:pt>
    <dgm:pt modelId="{B2709AD0-5AC7-4DA5-8B6F-0D2EB54DBD27}">
      <dgm:prSet phldr="0"/>
      <dgm:spPr/>
      <dgm:t>
        <a:bodyPr/>
        <a:lstStyle/>
        <a:p>
          <a:pPr algn="l">
            <a:buFont typeface="Arial" panose="020B0604020202020204" pitchFamily="34" charset="0"/>
            <a:buNone/>
          </a:pPr>
          <a:endParaRPr lang="en-US" sz="1100">
            <a:latin typeface="Times New Roman"/>
            <a:ea typeface="Calibri"/>
            <a:cs typeface="Times New Roman"/>
          </a:endParaRPr>
        </a:p>
      </dgm:t>
    </dgm:pt>
    <dgm:pt modelId="{A171531B-34A5-48F4-878D-2B40FF1831C7}" type="parTrans" cxnId="{3A11C0CD-F79C-48FB-AE24-1B3E2F862ED0}">
      <dgm:prSet/>
      <dgm:spPr/>
      <dgm:t>
        <a:bodyPr/>
        <a:lstStyle/>
        <a:p>
          <a:endParaRPr lang="en-US"/>
        </a:p>
      </dgm:t>
    </dgm:pt>
    <dgm:pt modelId="{511869DA-FC38-4AC9-A0A8-525D63474004}" type="sibTrans" cxnId="{3A11C0CD-F79C-48FB-AE24-1B3E2F862ED0}">
      <dgm:prSet/>
      <dgm:spPr/>
      <dgm:t>
        <a:bodyPr/>
        <a:lstStyle/>
        <a:p>
          <a:endParaRPr lang="en-US"/>
        </a:p>
      </dgm:t>
    </dgm:pt>
    <dgm:pt modelId="{C8EF859D-FB1D-433B-9431-D7E0DB88008F}" type="pres">
      <dgm:prSet presAssocID="{B41930B5-6A5D-4CDC-87AA-483D0A3231C7}" presName="Name0" presStyleCnt="0">
        <dgm:presLayoutVars>
          <dgm:dir/>
          <dgm:animLvl val="lvl"/>
          <dgm:resizeHandles val="exact"/>
        </dgm:presLayoutVars>
      </dgm:prSet>
      <dgm:spPr/>
    </dgm:pt>
    <dgm:pt modelId="{5219642E-E7BC-4DCB-BA95-EF1959C62B24}" type="pres">
      <dgm:prSet presAssocID="{DBF5F495-4EBF-409C-B8B8-E09EA66F1DEB}" presName="composite" presStyleCnt="0"/>
      <dgm:spPr/>
    </dgm:pt>
    <dgm:pt modelId="{84E9B3DA-8B90-4022-99FA-5004AEE25BEF}" type="pres">
      <dgm:prSet presAssocID="{DBF5F495-4EBF-409C-B8B8-E09EA66F1DEB}" presName="parTx" presStyleLbl="alignNode1" presStyleIdx="0" presStyleCnt="2">
        <dgm:presLayoutVars>
          <dgm:chMax val="0"/>
          <dgm:chPref val="0"/>
          <dgm:bulletEnabled val="1"/>
        </dgm:presLayoutVars>
      </dgm:prSet>
      <dgm:spPr/>
    </dgm:pt>
    <dgm:pt modelId="{D6FDFDE2-8F63-4F0A-808A-B4183E65EF6F}" type="pres">
      <dgm:prSet presAssocID="{DBF5F495-4EBF-409C-B8B8-E09EA66F1DEB}" presName="desTx" presStyleLbl="alignAccFollowNode1" presStyleIdx="0" presStyleCnt="2" custLinFactNeighborX="-1" custLinFactNeighborY="-317">
        <dgm:presLayoutVars>
          <dgm:bulletEnabled val="1"/>
        </dgm:presLayoutVars>
      </dgm:prSet>
      <dgm:spPr/>
    </dgm:pt>
    <dgm:pt modelId="{AAF52630-CCC7-4D47-B12E-E2A5370B8B9A}" type="pres">
      <dgm:prSet presAssocID="{5B98D805-B9D9-482E-8CB9-D608303F7D74}" presName="space" presStyleCnt="0"/>
      <dgm:spPr/>
    </dgm:pt>
    <dgm:pt modelId="{FE459305-EAA4-4758-B1D0-FC5C71E8149D}" type="pres">
      <dgm:prSet presAssocID="{C1187348-6569-49E6-BD95-6840604E1022}" presName="composite" presStyleCnt="0"/>
      <dgm:spPr/>
    </dgm:pt>
    <dgm:pt modelId="{F2F0B603-C0EA-428D-8E0F-87B490ECECA2}" type="pres">
      <dgm:prSet presAssocID="{C1187348-6569-49E6-BD95-6840604E1022}" presName="parTx" presStyleLbl="alignNode1" presStyleIdx="1" presStyleCnt="2">
        <dgm:presLayoutVars>
          <dgm:chMax val="0"/>
          <dgm:chPref val="0"/>
          <dgm:bulletEnabled val="1"/>
        </dgm:presLayoutVars>
      </dgm:prSet>
      <dgm:spPr/>
    </dgm:pt>
    <dgm:pt modelId="{42E19FF2-821E-4F74-91AC-375C7278D4AA}" type="pres">
      <dgm:prSet presAssocID="{C1187348-6569-49E6-BD95-6840604E1022}" presName="desTx" presStyleLbl="alignAccFollowNode1" presStyleIdx="1" presStyleCnt="2">
        <dgm:presLayoutVars>
          <dgm:bulletEnabled val="1"/>
        </dgm:presLayoutVars>
      </dgm:prSet>
      <dgm:spPr/>
    </dgm:pt>
  </dgm:ptLst>
  <dgm:cxnLst>
    <dgm:cxn modelId="{944A1801-A845-44E1-BEBF-C935623DD200}" srcId="{DBF5F495-4EBF-409C-B8B8-E09EA66F1DEB}" destId="{DF288B9D-A677-4C7D-9D5F-F53874A2C87A}" srcOrd="2" destOrd="0" parTransId="{4F6C636D-07A5-42DA-B7E2-58FFED35E73C}" sibTransId="{F2442FDA-D8FF-4921-BBA4-446871F819CA}"/>
    <dgm:cxn modelId="{0E78AA02-902F-4F47-B3D3-02513367FB05}" srcId="{DBF5F495-4EBF-409C-B8B8-E09EA66F1DEB}" destId="{1AC52F04-1BE2-45AC-B11D-70FB351D2F8E}" srcOrd="3" destOrd="0" parTransId="{4F0F8B0E-C34F-4304-A07D-162A21D4C899}" sibTransId="{B5F85FCB-D254-4478-BB47-A477697CDAF7}"/>
    <dgm:cxn modelId="{6A9D1203-8413-4952-9EFC-041F12D286E8}" srcId="{DBF5F495-4EBF-409C-B8B8-E09EA66F1DEB}" destId="{AF46D8B1-C22C-498F-A124-2E71486EF89C}" srcOrd="1" destOrd="0" parTransId="{05779B31-972C-4131-A9BF-396E3A7EF03C}" sibTransId="{780D1021-9A6E-4886-BB32-7F665D018CBC}"/>
    <dgm:cxn modelId="{6E351907-C764-4C83-BDC2-8962FB3FCFF9}" srcId="{C1187348-6569-49E6-BD95-6840604E1022}" destId="{C95C2BD2-D8DF-4888-93B5-192C30757E2B}" srcOrd="8" destOrd="0" parTransId="{7B3D6235-41F3-4D8C-BBD7-084C8D500DF2}" sibTransId="{6778CC69-2CD0-4807-ACBB-0E163C1BCDB9}"/>
    <dgm:cxn modelId="{94B91017-EF13-4D19-A279-7B0D4CBA153C}" type="presOf" srcId="{B2709AD0-5AC7-4DA5-8B6F-0D2EB54DBD27}" destId="{42E19FF2-821E-4F74-91AC-375C7278D4AA}" srcOrd="0" destOrd="7" presId="urn:microsoft.com/office/officeart/2005/8/layout/hList1"/>
    <dgm:cxn modelId="{67ADE826-78B9-45BC-B08E-A0B3DF74E041}" type="presOf" srcId="{E1F0C719-2D06-4F83-8352-0A55AB477C2E}" destId="{42E19FF2-821E-4F74-91AC-375C7278D4AA}" srcOrd="0" destOrd="4" presId="urn:microsoft.com/office/officeart/2005/8/layout/hList1"/>
    <dgm:cxn modelId="{FDEE402A-CF04-4152-980C-D102E5A83681}" type="presOf" srcId="{C1187348-6569-49E6-BD95-6840604E1022}" destId="{F2F0B603-C0EA-428D-8E0F-87B490ECECA2}" srcOrd="0" destOrd="0" presId="urn:microsoft.com/office/officeart/2005/8/layout/hList1"/>
    <dgm:cxn modelId="{EC47E42C-E1D2-4637-8D61-ED4844C74E35}" srcId="{C1187348-6569-49E6-BD95-6840604E1022}" destId="{F02C1A71-17FF-4805-9703-AF7D7909E4EB}" srcOrd="3" destOrd="0" parTransId="{1C727B34-B71E-4578-AB4E-8FB9ABB8F149}" sibTransId="{885989FA-7E41-4DDC-8187-BE95F1D44CEE}"/>
    <dgm:cxn modelId="{767D2A2D-D6F3-4677-8107-C03E2180735C}" type="presOf" srcId="{B41930B5-6A5D-4CDC-87AA-483D0A3231C7}" destId="{C8EF859D-FB1D-433B-9431-D7E0DB88008F}" srcOrd="0" destOrd="0" presId="urn:microsoft.com/office/officeart/2005/8/layout/hList1"/>
    <dgm:cxn modelId="{FD121C32-9839-4989-9757-2FE4154F511E}" type="presOf" srcId="{7FBF607D-43BD-476E-AEEF-A9D226A53447}" destId="{42E19FF2-821E-4F74-91AC-375C7278D4AA}" srcOrd="0" destOrd="0" presId="urn:microsoft.com/office/officeart/2005/8/layout/hList1"/>
    <dgm:cxn modelId="{BCC05539-926B-42D1-B7D2-ECF48E565C98}" srcId="{B41930B5-6A5D-4CDC-87AA-483D0A3231C7}" destId="{C1187348-6569-49E6-BD95-6840604E1022}" srcOrd="1" destOrd="0" parTransId="{A3B8C0BD-7501-46D3-AE4C-509E0DC61C37}" sibTransId="{495B2DC2-9084-4B8D-A4C5-9AB74FB30341}"/>
    <dgm:cxn modelId="{A500C939-64F2-45E7-80CD-7404D1FF0555}" type="presOf" srcId="{411703EA-5147-4A34-B23B-0B6CEE64A4C3}" destId="{D6FDFDE2-8F63-4F0A-808A-B4183E65EF6F}" srcOrd="0" destOrd="0" presId="urn:microsoft.com/office/officeart/2005/8/layout/hList1"/>
    <dgm:cxn modelId="{5602E63F-3CE6-403B-B13D-2B2D9A886D38}" type="presOf" srcId="{FCAC0AE2-6A5D-4569-9BD5-257607C5D855}" destId="{42E19FF2-821E-4F74-91AC-375C7278D4AA}" srcOrd="0" destOrd="2" presId="urn:microsoft.com/office/officeart/2005/8/layout/hList1"/>
    <dgm:cxn modelId="{F7E5D060-D5FC-468B-A3D0-6725395429C2}" srcId="{C1187348-6569-49E6-BD95-6840604E1022}" destId="{10ECD546-71A0-4682-BF8C-90FFFAF7A39C}" srcOrd="6" destOrd="0" parTransId="{16B92F09-AD20-48EA-8FDD-78A0904B0EC6}" sibTransId="{13ED38B9-4AA6-401C-8B17-D6D6053B9A03}"/>
    <dgm:cxn modelId="{E189B24A-9C70-4F0A-AA56-B798F7B245B2}" type="presOf" srcId="{10ECD546-71A0-4682-BF8C-90FFFAF7A39C}" destId="{42E19FF2-821E-4F74-91AC-375C7278D4AA}" srcOrd="0" destOrd="6" presId="urn:microsoft.com/office/officeart/2005/8/layout/hList1"/>
    <dgm:cxn modelId="{B464A971-EC03-453A-9B19-40DAF59A9692}" type="presOf" srcId="{1AC52F04-1BE2-45AC-B11D-70FB351D2F8E}" destId="{D6FDFDE2-8F63-4F0A-808A-B4183E65EF6F}" srcOrd="0" destOrd="3" presId="urn:microsoft.com/office/officeart/2005/8/layout/hList1"/>
    <dgm:cxn modelId="{66C5F154-E0DA-4704-83AB-E6D12CFF1488}" type="presOf" srcId="{F253A3EA-5009-4505-84F0-106682590B3B}" destId="{42E19FF2-821E-4F74-91AC-375C7278D4AA}" srcOrd="0" destOrd="5" presId="urn:microsoft.com/office/officeart/2005/8/layout/hList1"/>
    <dgm:cxn modelId="{4BAEFB74-B84A-46D8-A6BF-3CCBF1B00A74}" type="presOf" srcId="{F02C1A71-17FF-4805-9703-AF7D7909E4EB}" destId="{42E19FF2-821E-4F74-91AC-375C7278D4AA}" srcOrd="0" destOrd="3" presId="urn:microsoft.com/office/officeart/2005/8/layout/hList1"/>
    <dgm:cxn modelId="{69D77857-3672-4124-8F17-E35FB272507A}" type="presOf" srcId="{DBF5F495-4EBF-409C-B8B8-E09EA66F1DEB}" destId="{84E9B3DA-8B90-4022-99FA-5004AEE25BEF}" srcOrd="0" destOrd="0" presId="urn:microsoft.com/office/officeart/2005/8/layout/hList1"/>
    <dgm:cxn modelId="{6C94617B-2EC7-4F88-A012-ED6C11A87E8F}" type="presOf" srcId="{DF288B9D-A677-4C7D-9D5F-F53874A2C87A}" destId="{D6FDFDE2-8F63-4F0A-808A-B4183E65EF6F}" srcOrd="0" destOrd="2" presId="urn:microsoft.com/office/officeart/2005/8/layout/hList1"/>
    <dgm:cxn modelId="{47FAB07C-94C3-40B0-B071-3A297BB4E35D}" type="presOf" srcId="{EBE4B688-58E7-4F36-BB44-AC4528D94276}" destId="{42E19FF2-821E-4F74-91AC-375C7278D4AA}" srcOrd="0" destOrd="1" presId="urn:microsoft.com/office/officeart/2005/8/layout/hList1"/>
    <dgm:cxn modelId="{CCA1A881-E934-474F-9DD9-A86BBB673BB6}" srcId="{C1187348-6569-49E6-BD95-6840604E1022}" destId="{7FBF607D-43BD-476E-AEEF-A9D226A53447}" srcOrd="0" destOrd="0" parTransId="{4F828992-BA84-4753-9EB8-3F45BAB4BF98}" sibTransId="{5916BD0B-225C-4531-8EEA-AE97F02D2142}"/>
    <dgm:cxn modelId="{8977C190-CB42-4E93-B982-F41730B24A8A}" type="presOf" srcId="{AF46D8B1-C22C-498F-A124-2E71486EF89C}" destId="{D6FDFDE2-8F63-4F0A-808A-B4183E65EF6F}" srcOrd="0" destOrd="1" presId="urn:microsoft.com/office/officeart/2005/8/layout/hList1"/>
    <dgm:cxn modelId="{054F9D96-29B9-4DCD-8F88-9EAE4E65EDE6}" srcId="{B41930B5-6A5D-4CDC-87AA-483D0A3231C7}" destId="{DBF5F495-4EBF-409C-B8B8-E09EA66F1DEB}" srcOrd="0" destOrd="0" parTransId="{06275262-E4EC-48CE-B67A-D2E5C6D082BA}" sibTransId="{5B98D805-B9D9-482E-8CB9-D608303F7D74}"/>
    <dgm:cxn modelId="{F6B3C59B-7AC9-4C9E-A365-E76D115C7B4E}" type="presOf" srcId="{C95C2BD2-D8DF-4888-93B5-192C30757E2B}" destId="{42E19FF2-821E-4F74-91AC-375C7278D4AA}" srcOrd="0" destOrd="8" presId="urn:microsoft.com/office/officeart/2005/8/layout/hList1"/>
    <dgm:cxn modelId="{C53E479E-8255-45FE-B313-8E3CC19EE9A3}" srcId="{C1187348-6569-49E6-BD95-6840604E1022}" destId="{EBE4B688-58E7-4F36-BB44-AC4528D94276}" srcOrd="1" destOrd="0" parTransId="{E30555D1-5DD7-40F0-A7CA-3B8F70314F86}" sibTransId="{F0CFC9E9-2FA9-4D41-A4DF-F16F17B06D14}"/>
    <dgm:cxn modelId="{92A2EFAF-35EB-40C5-ADFD-74A0CAA46825}" srcId="{C1187348-6569-49E6-BD95-6840604E1022}" destId="{E1F0C719-2D06-4F83-8352-0A55AB477C2E}" srcOrd="4" destOrd="0" parTransId="{8DB43A4C-6619-47B0-A50F-1105CA4EF70E}" sibTransId="{CB162AA4-0E72-4D5C-945F-19B73AAAAD9D}"/>
    <dgm:cxn modelId="{EFE312C4-295E-418A-9391-92029C1A1A85}" srcId="{DBF5F495-4EBF-409C-B8B8-E09EA66F1DEB}" destId="{18F09558-C2CC-4AFD-B5D6-3A077C4C50B0}" srcOrd="4" destOrd="0" parTransId="{2D816492-1B72-4B11-A944-C79E2A389583}" sibTransId="{963D6C7A-C246-4A06-8931-0315D9AB08A6}"/>
    <dgm:cxn modelId="{35E046C4-E4CB-47A4-A8E7-C1A440A44AF9}" srcId="{C1187348-6569-49E6-BD95-6840604E1022}" destId="{FCAC0AE2-6A5D-4569-9BD5-257607C5D855}" srcOrd="2" destOrd="0" parTransId="{8B6B0738-8C2A-46B1-8713-E6A790735BD6}" sibTransId="{42F03F07-0D18-442A-9446-3B05AA9D1E88}"/>
    <dgm:cxn modelId="{16D654CC-647C-4140-BAFB-2036051AC8D5}" srcId="{DBF5F495-4EBF-409C-B8B8-E09EA66F1DEB}" destId="{411703EA-5147-4A34-B23B-0B6CEE64A4C3}" srcOrd="0" destOrd="0" parTransId="{0E6D6573-AB71-4B3C-9C9D-410FD35DBB35}" sibTransId="{05989813-D454-4A44-8A98-2DE3BA81804D}"/>
    <dgm:cxn modelId="{3A11C0CD-F79C-48FB-AE24-1B3E2F862ED0}" srcId="{C1187348-6569-49E6-BD95-6840604E1022}" destId="{B2709AD0-5AC7-4DA5-8B6F-0D2EB54DBD27}" srcOrd="7" destOrd="0" parTransId="{A171531B-34A5-48F4-878D-2B40FF1831C7}" sibTransId="{511869DA-FC38-4AC9-A0A8-525D63474004}"/>
    <dgm:cxn modelId="{ED5768F7-6883-4029-88E6-D053CAD387B0}" srcId="{C1187348-6569-49E6-BD95-6840604E1022}" destId="{F253A3EA-5009-4505-84F0-106682590B3B}" srcOrd="5" destOrd="0" parTransId="{70765C53-7152-483F-A097-DD5BE3A00406}" sibTransId="{8F0A7689-E638-409F-ACC1-65B4BB7CA318}"/>
    <dgm:cxn modelId="{8B0BD4FD-4637-449D-9D51-4F85DFFD53E2}" type="presOf" srcId="{18F09558-C2CC-4AFD-B5D6-3A077C4C50B0}" destId="{D6FDFDE2-8F63-4F0A-808A-B4183E65EF6F}" srcOrd="0" destOrd="4" presId="urn:microsoft.com/office/officeart/2005/8/layout/hList1"/>
    <dgm:cxn modelId="{CDD431E3-F53A-4FCA-ACAA-C233AEDC99D2}" type="presParOf" srcId="{C8EF859D-FB1D-433B-9431-D7E0DB88008F}" destId="{5219642E-E7BC-4DCB-BA95-EF1959C62B24}" srcOrd="0" destOrd="0" presId="urn:microsoft.com/office/officeart/2005/8/layout/hList1"/>
    <dgm:cxn modelId="{D7245035-5431-4B91-AC6B-AEB90253C2FC}" type="presParOf" srcId="{5219642E-E7BC-4DCB-BA95-EF1959C62B24}" destId="{84E9B3DA-8B90-4022-99FA-5004AEE25BEF}" srcOrd="0" destOrd="0" presId="urn:microsoft.com/office/officeart/2005/8/layout/hList1"/>
    <dgm:cxn modelId="{2582A8F9-D07B-4C06-88AB-F61EDE8556E7}" type="presParOf" srcId="{5219642E-E7BC-4DCB-BA95-EF1959C62B24}" destId="{D6FDFDE2-8F63-4F0A-808A-B4183E65EF6F}" srcOrd="1" destOrd="0" presId="urn:microsoft.com/office/officeart/2005/8/layout/hList1"/>
    <dgm:cxn modelId="{37110441-A523-427B-A176-78C9A679B857}" type="presParOf" srcId="{C8EF859D-FB1D-433B-9431-D7E0DB88008F}" destId="{AAF52630-CCC7-4D47-B12E-E2A5370B8B9A}" srcOrd="1" destOrd="0" presId="urn:microsoft.com/office/officeart/2005/8/layout/hList1"/>
    <dgm:cxn modelId="{97BEE693-DCC3-4885-B1B5-C60EB2BD190E}" type="presParOf" srcId="{C8EF859D-FB1D-433B-9431-D7E0DB88008F}" destId="{FE459305-EAA4-4758-B1D0-FC5C71E8149D}" srcOrd="2" destOrd="0" presId="urn:microsoft.com/office/officeart/2005/8/layout/hList1"/>
    <dgm:cxn modelId="{4F6358D6-F9F8-4DBF-92A6-63673298EBE4}" type="presParOf" srcId="{FE459305-EAA4-4758-B1D0-FC5C71E8149D}" destId="{F2F0B603-C0EA-428D-8E0F-87B490ECECA2}" srcOrd="0" destOrd="0" presId="urn:microsoft.com/office/officeart/2005/8/layout/hList1"/>
    <dgm:cxn modelId="{AC1133BF-FA06-4A69-B471-9E5F7EB550DA}" type="presParOf" srcId="{FE459305-EAA4-4758-B1D0-FC5C71E8149D}" destId="{42E19FF2-821E-4F74-91AC-375C7278D4A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4FB790-3548-4A14-B701-C1B9B99515E3}"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C7BBB33F-18BB-4B34-A910-C74D7037ACE2}">
      <dgm:prSet/>
      <dgm:spPr/>
      <dgm:t>
        <a:bodyPr/>
        <a:lstStyle/>
        <a:p>
          <a:pPr>
            <a:lnSpc>
              <a:spcPct val="100000"/>
            </a:lnSpc>
            <a:defRPr b="1"/>
          </a:pPr>
          <a:r>
            <a:rPr lang="en-US" b="1"/>
            <a:t>Define Your Overall Initiative</a:t>
          </a:r>
          <a:endParaRPr lang="en-US"/>
        </a:p>
      </dgm:t>
    </dgm:pt>
    <dgm:pt modelId="{F9621F3B-485D-48B2-AE9C-AAABE0BD2D1E}" type="parTrans" cxnId="{9FB0255C-0F24-4700-B13C-44027C4D6303}">
      <dgm:prSet/>
      <dgm:spPr/>
      <dgm:t>
        <a:bodyPr/>
        <a:lstStyle/>
        <a:p>
          <a:endParaRPr lang="en-US"/>
        </a:p>
      </dgm:t>
    </dgm:pt>
    <dgm:pt modelId="{688DA056-1221-41DA-9AAA-3B14BB69E214}" type="sibTrans" cxnId="{9FB0255C-0F24-4700-B13C-44027C4D6303}">
      <dgm:prSet/>
      <dgm:spPr/>
      <dgm:t>
        <a:bodyPr/>
        <a:lstStyle/>
        <a:p>
          <a:endParaRPr lang="en-US"/>
        </a:p>
      </dgm:t>
    </dgm:pt>
    <dgm:pt modelId="{0A5A6E4A-5C16-4C24-89CE-A4F9C1261331}">
      <dgm:prSet/>
      <dgm:spPr/>
      <dgm:t>
        <a:bodyPr/>
        <a:lstStyle/>
        <a:p>
          <a:pPr>
            <a:lnSpc>
              <a:spcPct val="100000"/>
            </a:lnSpc>
          </a:pPr>
          <a:r>
            <a:rPr lang="en-US">
              <a:latin typeface="Times New Roman"/>
              <a:cs typeface="Times New Roman"/>
            </a:rPr>
            <a:t>Who i</a:t>
          </a:r>
          <a:r>
            <a:rPr lang="en-US"/>
            <a:t>s your audience?</a:t>
          </a:r>
        </a:p>
      </dgm:t>
    </dgm:pt>
    <dgm:pt modelId="{C5CDF5EE-D0FE-478C-9C55-B57CDA952ADA}" type="parTrans" cxnId="{10E0E74A-0396-4A45-85FB-7059365E88CA}">
      <dgm:prSet/>
      <dgm:spPr/>
      <dgm:t>
        <a:bodyPr/>
        <a:lstStyle/>
        <a:p>
          <a:endParaRPr lang="en-US"/>
        </a:p>
      </dgm:t>
    </dgm:pt>
    <dgm:pt modelId="{34790378-FBB2-41D1-8172-E0BB7BCB2275}" type="sibTrans" cxnId="{10E0E74A-0396-4A45-85FB-7059365E88CA}">
      <dgm:prSet/>
      <dgm:spPr/>
      <dgm:t>
        <a:bodyPr/>
        <a:lstStyle/>
        <a:p>
          <a:endParaRPr lang="en-US"/>
        </a:p>
      </dgm:t>
    </dgm:pt>
    <dgm:pt modelId="{AE9ABEED-698D-4EAB-A389-D65D67820360}">
      <dgm:prSet/>
      <dgm:spPr/>
      <dgm:t>
        <a:bodyPr/>
        <a:lstStyle/>
        <a:p>
          <a:pPr>
            <a:lnSpc>
              <a:spcPct val="100000"/>
            </a:lnSpc>
          </a:pPr>
          <a:r>
            <a:rPr lang="en-US"/>
            <a:t>Is this annual compliance or targeted training?</a:t>
          </a:r>
        </a:p>
      </dgm:t>
    </dgm:pt>
    <dgm:pt modelId="{2241AC75-F424-429E-B6F0-B829621BC501}" type="parTrans" cxnId="{DF2115F7-5493-4BC7-A21B-89D65D610FCF}">
      <dgm:prSet/>
      <dgm:spPr/>
      <dgm:t>
        <a:bodyPr/>
        <a:lstStyle/>
        <a:p>
          <a:endParaRPr lang="en-US"/>
        </a:p>
      </dgm:t>
    </dgm:pt>
    <dgm:pt modelId="{1BE1DD77-18CC-4FA0-99B2-EC80A9C6AEDC}" type="sibTrans" cxnId="{DF2115F7-5493-4BC7-A21B-89D65D610FCF}">
      <dgm:prSet/>
      <dgm:spPr/>
      <dgm:t>
        <a:bodyPr/>
        <a:lstStyle/>
        <a:p>
          <a:endParaRPr lang="en-US"/>
        </a:p>
      </dgm:t>
    </dgm:pt>
    <dgm:pt modelId="{64D39057-F1F2-47EE-9C41-E3F46CD1B222}">
      <dgm:prSet/>
      <dgm:spPr/>
      <dgm:t>
        <a:bodyPr/>
        <a:lstStyle/>
        <a:p>
          <a:pPr>
            <a:lnSpc>
              <a:spcPct val="100000"/>
            </a:lnSpc>
          </a:pPr>
          <a:r>
            <a:rPr lang="en-US"/>
            <a:t>What risk or requirement are you addressing?</a:t>
          </a:r>
        </a:p>
      </dgm:t>
    </dgm:pt>
    <dgm:pt modelId="{F0A61BC3-C6F2-4A6B-B80F-5072F71A8054}" type="parTrans" cxnId="{5B8B141A-31EC-453A-80CD-87D22555B860}">
      <dgm:prSet/>
      <dgm:spPr/>
      <dgm:t>
        <a:bodyPr/>
        <a:lstStyle/>
        <a:p>
          <a:endParaRPr lang="en-US"/>
        </a:p>
      </dgm:t>
    </dgm:pt>
    <dgm:pt modelId="{08F1C9AB-3B68-4D1A-87A3-5A121C9FA79D}" type="sibTrans" cxnId="{5B8B141A-31EC-453A-80CD-87D22555B860}">
      <dgm:prSet/>
      <dgm:spPr/>
      <dgm:t>
        <a:bodyPr/>
        <a:lstStyle/>
        <a:p>
          <a:endParaRPr lang="en-US"/>
        </a:p>
      </dgm:t>
    </dgm:pt>
    <dgm:pt modelId="{543D0428-E3AA-4090-BEBF-192A7B098E6F}">
      <dgm:prSet/>
      <dgm:spPr/>
      <dgm:t>
        <a:bodyPr/>
        <a:lstStyle/>
        <a:p>
          <a:pPr>
            <a:lnSpc>
              <a:spcPct val="100000"/>
            </a:lnSpc>
            <a:defRPr b="1"/>
          </a:pPr>
          <a:r>
            <a:rPr lang="en-US" b="1"/>
            <a:t>Then Align the Courses</a:t>
          </a:r>
          <a:endParaRPr lang="en-US"/>
        </a:p>
      </dgm:t>
    </dgm:pt>
    <dgm:pt modelId="{BE254FE2-6ACF-42A2-8B68-B12AFDA29C43}" type="parTrans" cxnId="{A5E782F9-613A-48FC-BA86-3C85E1A6BA73}">
      <dgm:prSet/>
      <dgm:spPr/>
      <dgm:t>
        <a:bodyPr/>
        <a:lstStyle/>
        <a:p>
          <a:endParaRPr lang="en-US"/>
        </a:p>
      </dgm:t>
    </dgm:pt>
    <dgm:pt modelId="{6D4DB480-6CB3-46D0-B576-ABA1A20FCE96}" type="sibTrans" cxnId="{A5E782F9-613A-48FC-BA86-3C85E1A6BA73}">
      <dgm:prSet/>
      <dgm:spPr/>
      <dgm:t>
        <a:bodyPr/>
        <a:lstStyle/>
        <a:p>
          <a:endParaRPr lang="en-US"/>
        </a:p>
      </dgm:t>
    </dgm:pt>
    <dgm:pt modelId="{12A01DE8-7C39-4E33-B4B2-FCA4AA5F837B}">
      <dgm:prSet/>
      <dgm:spPr/>
      <dgm:t>
        <a:bodyPr/>
        <a:lstStyle/>
        <a:p>
          <a:pPr>
            <a:lnSpc>
              <a:spcPct val="100000"/>
            </a:lnSpc>
          </a:pPr>
          <a:r>
            <a:rPr lang="en-US"/>
            <a:t>Identify UE courses that match your goals</a:t>
          </a:r>
        </a:p>
      </dgm:t>
    </dgm:pt>
    <dgm:pt modelId="{D79A4FDC-B004-45EE-A013-B2DEC3DED384}" type="parTrans" cxnId="{D4CDD5F8-B22B-49CC-B62B-0BCCDFD412B4}">
      <dgm:prSet/>
      <dgm:spPr/>
      <dgm:t>
        <a:bodyPr/>
        <a:lstStyle/>
        <a:p>
          <a:endParaRPr lang="en-US"/>
        </a:p>
      </dgm:t>
    </dgm:pt>
    <dgm:pt modelId="{C55CA62B-C142-4031-A480-981151B62814}" type="sibTrans" cxnId="{D4CDD5F8-B22B-49CC-B62B-0BCCDFD412B4}">
      <dgm:prSet/>
      <dgm:spPr/>
      <dgm:t>
        <a:bodyPr/>
        <a:lstStyle/>
        <a:p>
          <a:endParaRPr lang="en-US"/>
        </a:p>
      </dgm:t>
    </dgm:pt>
    <dgm:pt modelId="{E1CDC032-CD3F-45C6-9D17-4D9754223E8B}">
      <dgm:prSet/>
      <dgm:spPr/>
      <dgm:t>
        <a:bodyPr/>
        <a:lstStyle/>
        <a:p>
          <a:pPr>
            <a:lnSpc>
              <a:spcPct val="100000"/>
            </a:lnSpc>
          </a:pPr>
          <a:r>
            <a:rPr lang="en-US"/>
            <a:t>Build the launch plan around defined outcomes</a:t>
          </a:r>
        </a:p>
      </dgm:t>
    </dgm:pt>
    <dgm:pt modelId="{E3A1CD49-B5AD-425C-B238-78FCEB50FBBB}" type="parTrans" cxnId="{27CCDD74-1E22-4B5D-B1CF-CC7748F453BC}">
      <dgm:prSet/>
      <dgm:spPr/>
      <dgm:t>
        <a:bodyPr/>
        <a:lstStyle/>
        <a:p>
          <a:endParaRPr lang="en-US"/>
        </a:p>
      </dgm:t>
    </dgm:pt>
    <dgm:pt modelId="{2615F662-F15A-4D56-B040-D63D9B4F1AA2}" type="sibTrans" cxnId="{27CCDD74-1E22-4B5D-B1CF-CC7748F453BC}">
      <dgm:prSet/>
      <dgm:spPr/>
      <dgm:t>
        <a:bodyPr/>
        <a:lstStyle/>
        <a:p>
          <a:endParaRPr lang="en-US"/>
        </a:p>
      </dgm:t>
    </dgm:pt>
    <dgm:pt modelId="{1DC18175-E30D-43EB-BC35-5FD101C04979}" type="pres">
      <dgm:prSet presAssocID="{2A4FB790-3548-4A14-B701-C1B9B99515E3}" presName="root" presStyleCnt="0">
        <dgm:presLayoutVars>
          <dgm:dir/>
          <dgm:resizeHandles val="exact"/>
        </dgm:presLayoutVars>
      </dgm:prSet>
      <dgm:spPr/>
    </dgm:pt>
    <dgm:pt modelId="{E68D6C0A-96F0-4331-B74F-B6A123546729}" type="pres">
      <dgm:prSet presAssocID="{C7BBB33F-18BB-4B34-A910-C74D7037ACE2}" presName="compNode" presStyleCnt="0"/>
      <dgm:spPr/>
    </dgm:pt>
    <dgm:pt modelId="{67BA3AEF-C417-4597-960D-75AD55FC0C37}" type="pres">
      <dgm:prSet presAssocID="{C7BBB33F-18BB-4B34-A910-C74D7037ACE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5787F56B-C1F7-4FB3-8CEA-3321D8719EBF}" type="pres">
      <dgm:prSet presAssocID="{C7BBB33F-18BB-4B34-A910-C74D7037ACE2}" presName="iconSpace" presStyleCnt="0"/>
      <dgm:spPr/>
    </dgm:pt>
    <dgm:pt modelId="{8CA7097D-5C17-48E9-869F-549740C609AE}" type="pres">
      <dgm:prSet presAssocID="{C7BBB33F-18BB-4B34-A910-C74D7037ACE2}" presName="parTx" presStyleLbl="revTx" presStyleIdx="0" presStyleCnt="4">
        <dgm:presLayoutVars>
          <dgm:chMax val="0"/>
          <dgm:chPref val="0"/>
        </dgm:presLayoutVars>
      </dgm:prSet>
      <dgm:spPr/>
    </dgm:pt>
    <dgm:pt modelId="{7BFF0FE1-062B-48CE-A715-C7ED180297F4}" type="pres">
      <dgm:prSet presAssocID="{C7BBB33F-18BB-4B34-A910-C74D7037ACE2}" presName="txSpace" presStyleCnt="0"/>
      <dgm:spPr/>
    </dgm:pt>
    <dgm:pt modelId="{DC6046AE-1F72-4CA3-8954-1558816DF560}" type="pres">
      <dgm:prSet presAssocID="{C7BBB33F-18BB-4B34-A910-C74D7037ACE2}" presName="desTx" presStyleLbl="revTx" presStyleIdx="1" presStyleCnt="4">
        <dgm:presLayoutVars/>
      </dgm:prSet>
      <dgm:spPr/>
    </dgm:pt>
    <dgm:pt modelId="{68564D31-7613-47AD-BF92-528C8ECC3687}" type="pres">
      <dgm:prSet presAssocID="{688DA056-1221-41DA-9AAA-3B14BB69E214}" presName="sibTrans" presStyleCnt="0"/>
      <dgm:spPr/>
    </dgm:pt>
    <dgm:pt modelId="{66BADCFC-2FD1-46FF-AFE5-8AF6796F1E33}" type="pres">
      <dgm:prSet presAssocID="{543D0428-E3AA-4090-BEBF-192A7B098E6F}" presName="compNode" presStyleCnt="0"/>
      <dgm:spPr/>
    </dgm:pt>
    <dgm:pt modelId="{97F84D0E-BCEB-410D-A050-D79253AC72B6}" type="pres">
      <dgm:prSet presAssocID="{543D0428-E3AA-4090-BEBF-192A7B098E6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A25CEBF2-F6EC-4D16-BA54-18AC921ECBC8}" type="pres">
      <dgm:prSet presAssocID="{543D0428-E3AA-4090-BEBF-192A7B098E6F}" presName="iconSpace" presStyleCnt="0"/>
      <dgm:spPr/>
    </dgm:pt>
    <dgm:pt modelId="{CB1224F7-FFD5-4D51-9F41-7C4E63B7DEFB}" type="pres">
      <dgm:prSet presAssocID="{543D0428-E3AA-4090-BEBF-192A7B098E6F}" presName="parTx" presStyleLbl="revTx" presStyleIdx="2" presStyleCnt="4">
        <dgm:presLayoutVars>
          <dgm:chMax val="0"/>
          <dgm:chPref val="0"/>
        </dgm:presLayoutVars>
      </dgm:prSet>
      <dgm:spPr/>
    </dgm:pt>
    <dgm:pt modelId="{213D82F2-3A3D-4AB1-A124-E5B54F2CF12F}" type="pres">
      <dgm:prSet presAssocID="{543D0428-E3AA-4090-BEBF-192A7B098E6F}" presName="txSpace" presStyleCnt="0"/>
      <dgm:spPr/>
    </dgm:pt>
    <dgm:pt modelId="{32C9088B-4B82-4A13-BBA4-F53E80A8BA3B}" type="pres">
      <dgm:prSet presAssocID="{543D0428-E3AA-4090-BEBF-192A7B098E6F}" presName="desTx" presStyleLbl="revTx" presStyleIdx="3" presStyleCnt="4">
        <dgm:presLayoutVars/>
      </dgm:prSet>
      <dgm:spPr/>
    </dgm:pt>
  </dgm:ptLst>
  <dgm:cxnLst>
    <dgm:cxn modelId="{5B8B141A-31EC-453A-80CD-87D22555B860}" srcId="{C7BBB33F-18BB-4B34-A910-C74D7037ACE2}" destId="{64D39057-F1F2-47EE-9C41-E3F46CD1B222}" srcOrd="2" destOrd="0" parTransId="{F0A61BC3-C6F2-4A6B-B80F-5072F71A8054}" sibTransId="{08F1C9AB-3B68-4D1A-87A3-5A121C9FA79D}"/>
    <dgm:cxn modelId="{60BBE91E-4CF2-47DE-9C4F-82B279885EA5}" type="presOf" srcId="{AE9ABEED-698D-4EAB-A389-D65D67820360}" destId="{DC6046AE-1F72-4CA3-8954-1558816DF560}" srcOrd="0" destOrd="1" presId="urn:microsoft.com/office/officeart/2018/5/layout/CenteredIconLabelDescriptionList"/>
    <dgm:cxn modelId="{95DBA21F-068E-415B-8AE2-96B957CF4CC1}" type="presOf" srcId="{2A4FB790-3548-4A14-B701-C1B9B99515E3}" destId="{1DC18175-E30D-43EB-BC35-5FD101C04979}" srcOrd="0" destOrd="0" presId="urn:microsoft.com/office/officeart/2018/5/layout/CenteredIconLabelDescriptionList"/>
    <dgm:cxn modelId="{B54B103F-4005-4FE2-BEB4-D1B73154E67F}" type="presOf" srcId="{E1CDC032-CD3F-45C6-9D17-4D9754223E8B}" destId="{32C9088B-4B82-4A13-BBA4-F53E80A8BA3B}" srcOrd="0" destOrd="1" presId="urn:microsoft.com/office/officeart/2018/5/layout/CenteredIconLabelDescriptionList"/>
    <dgm:cxn modelId="{9FB0255C-0F24-4700-B13C-44027C4D6303}" srcId="{2A4FB790-3548-4A14-B701-C1B9B99515E3}" destId="{C7BBB33F-18BB-4B34-A910-C74D7037ACE2}" srcOrd="0" destOrd="0" parTransId="{F9621F3B-485D-48B2-AE9C-AAABE0BD2D1E}" sibTransId="{688DA056-1221-41DA-9AAA-3B14BB69E214}"/>
    <dgm:cxn modelId="{10E0E74A-0396-4A45-85FB-7059365E88CA}" srcId="{C7BBB33F-18BB-4B34-A910-C74D7037ACE2}" destId="{0A5A6E4A-5C16-4C24-89CE-A4F9C1261331}" srcOrd="0" destOrd="0" parTransId="{C5CDF5EE-D0FE-478C-9C55-B57CDA952ADA}" sibTransId="{34790378-FBB2-41D1-8172-E0BB7BCB2275}"/>
    <dgm:cxn modelId="{E7EF716F-9951-4746-A59E-0BEB4DC8A979}" type="presOf" srcId="{12A01DE8-7C39-4E33-B4B2-FCA4AA5F837B}" destId="{32C9088B-4B82-4A13-BBA4-F53E80A8BA3B}" srcOrd="0" destOrd="0" presId="urn:microsoft.com/office/officeart/2018/5/layout/CenteredIconLabelDescriptionList"/>
    <dgm:cxn modelId="{CEC7D153-FBB0-4624-9049-E06D633080A7}" type="presOf" srcId="{64D39057-F1F2-47EE-9C41-E3F46CD1B222}" destId="{DC6046AE-1F72-4CA3-8954-1558816DF560}" srcOrd="0" destOrd="2" presId="urn:microsoft.com/office/officeart/2018/5/layout/CenteredIconLabelDescriptionList"/>
    <dgm:cxn modelId="{27CCDD74-1E22-4B5D-B1CF-CC7748F453BC}" srcId="{543D0428-E3AA-4090-BEBF-192A7B098E6F}" destId="{E1CDC032-CD3F-45C6-9D17-4D9754223E8B}" srcOrd="1" destOrd="0" parTransId="{E3A1CD49-B5AD-425C-B238-78FCEB50FBBB}" sibTransId="{2615F662-F15A-4D56-B040-D63D9B4F1AA2}"/>
    <dgm:cxn modelId="{5A8DB192-97E2-4F93-993B-FF0E263FE9DE}" type="presOf" srcId="{C7BBB33F-18BB-4B34-A910-C74D7037ACE2}" destId="{8CA7097D-5C17-48E9-869F-549740C609AE}" srcOrd="0" destOrd="0" presId="urn:microsoft.com/office/officeart/2018/5/layout/CenteredIconLabelDescriptionList"/>
    <dgm:cxn modelId="{3524A4C4-D806-4787-B11C-DD3E42AE2843}" type="presOf" srcId="{0A5A6E4A-5C16-4C24-89CE-A4F9C1261331}" destId="{DC6046AE-1F72-4CA3-8954-1558816DF560}" srcOrd="0" destOrd="0" presId="urn:microsoft.com/office/officeart/2018/5/layout/CenteredIconLabelDescriptionList"/>
    <dgm:cxn modelId="{81F6C8D8-A8F5-43CF-8F06-90E35EB27FCE}" type="presOf" srcId="{543D0428-E3AA-4090-BEBF-192A7B098E6F}" destId="{CB1224F7-FFD5-4D51-9F41-7C4E63B7DEFB}" srcOrd="0" destOrd="0" presId="urn:microsoft.com/office/officeart/2018/5/layout/CenteredIconLabelDescriptionList"/>
    <dgm:cxn modelId="{DF2115F7-5493-4BC7-A21B-89D65D610FCF}" srcId="{C7BBB33F-18BB-4B34-A910-C74D7037ACE2}" destId="{AE9ABEED-698D-4EAB-A389-D65D67820360}" srcOrd="1" destOrd="0" parTransId="{2241AC75-F424-429E-B6F0-B829621BC501}" sibTransId="{1BE1DD77-18CC-4FA0-99B2-EC80A9C6AEDC}"/>
    <dgm:cxn modelId="{D4CDD5F8-B22B-49CC-B62B-0BCCDFD412B4}" srcId="{543D0428-E3AA-4090-BEBF-192A7B098E6F}" destId="{12A01DE8-7C39-4E33-B4B2-FCA4AA5F837B}" srcOrd="0" destOrd="0" parTransId="{D79A4FDC-B004-45EE-A013-B2DEC3DED384}" sibTransId="{C55CA62B-C142-4031-A480-981151B62814}"/>
    <dgm:cxn modelId="{A5E782F9-613A-48FC-BA86-3C85E1A6BA73}" srcId="{2A4FB790-3548-4A14-B701-C1B9B99515E3}" destId="{543D0428-E3AA-4090-BEBF-192A7B098E6F}" srcOrd="1" destOrd="0" parTransId="{BE254FE2-6ACF-42A2-8B68-B12AFDA29C43}" sibTransId="{6D4DB480-6CB3-46D0-B576-ABA1A20FCE96}"/>
    <dgm:cxn modelId="{9D37BF8B-4312-4F5B-8894-98AE10348E14}" type="presParOf" srcId="{1DC18175-E30D-43EB-BC35-5FD101C04979}" destId="{E68D6C0A-96F0-4331-B74F-B6A123546729}" srcOrd="0" destOrd="0" presId="urn:microsoft.com/office/officeart/2018/5/layout/CenteredIconLabelDescriptionList"/>
    <dgm:cxn modelId="{3C6D6C4F-12F0-4D38-8F92-9EBDC14426C1}" type="presParOf" srcId="{E68D6C0A-96F0-4331-B74F-B6A123546729}" destId="{67BA3AEF-C417-4597-960D-75AD55FC0C37}" srcOrd="0" destOrd="0" presId="urn:microsoft.com/office/officeart/2018/5/layout/CenteredIconLabelDescriptionList"/>
    <dgm:cxn modelId="{7A674EE1-A9B7-4695-B220-DE69DCBD1FC3}" type="presParOf" srcId="{E68D6C0A-96F0-4331-B74F-B6A123546729}" destId="{5787F56B-C1F7-4FB3-8CEA-3321D8719EBF}" srcOrd="1" destOrd="0" presId="urn:microsoft.com/office/officeart/2018/5/layout/CenteredIconLabelDescriptionList"/>
    <dgm:cxn modelId="{264E51E1-0851-4E51-9856-021956076E74}" type="presParOf" srcId="{E68D6C0A-96F0-4331-B74F-B6A123546729}" destId="{8CA7097D-5C17-48E9-869F-549740C609AE}" srcOrd="2" destOrd="0" presId="urn:microsoft.com/office/officeart/2018/5/layout/CenteredIconLabelDescriptionList"/>
    <dgm:cxn modelId="{9FDCB6E8-B65B-435D-9A48-A416AFD6026F}" type="presParOf" srcId="{E68D6C0A-96F0-4331-B74F-B6A123546729}" destId="{7BFF0FE1-062B-48CE-A715-C7ED180297F4}" srcOrd="3" destOrd="0" presId="urn:microsoft.com/office/officeart/2018/5/layout/CenteredIconLabelDescriptionList"/>
    <dgm:cxn modelId="{A2DC5FE9-F2D0-4DDF-AB9A-ACFBC133B96E}" type="presParOf" srcId="{E68D6C0A-96F0-4331-B74F-B6A123546729}" destId="{DC6046AE-1F72-4CA3-8954-1558816DF560}" srcOrd="4" destOrd="0" presId="urn:microsoft.com/office/officeart/2018/5/layout/CenteredIconLabelDescriptionList"/>
    <dgm:cxn modelId="{F64F8945-57AB-4260-8499-00F98430D915}" type="presParOf" srcId="{1DC18175-E30D-43EB-BC35-5FD101C04979}" destId="{68564D31-7613-47AD-BF92-528C8ECC3687}" srcOrd="1" destOrd="0" presId="urn:microsoft.com/office/officeart/2018/5/layout/CenteredIconLabelDescriptionList"/>
    <dgm:cxn modelId="{55F733A7-862A-4092-803C-45FC80F5B288}" type="presParOf" srcId="{1DC18175-E30D-43EB-BC35-5FD101C04979}" destId="{66BADCFC-2FD1-46FF-AFE5-8AF6796F1E33}" srcOrd="2" destOrd="0" presId="urn:microsoft.com/office/officeart/2018/5/layout/CenteredIconLabelDescriptionList"/>
    <dgm:cxn modelId="{CBA59934-FFA5-4A82-BEC1-69AC16EE025A}" type="presParOf" srcId="{66BADCFC-2FD1-46FF-AFE5-8AF6796F1E33}" destId="{97F84D0E-BCEB-410D-A050-D79253AC72B6}" srcOrd="0" destOrd="0" presId="urn:microsoft.com/office/officeart/2018/5/layout/CenteredIconLabelDescriptionList"/>
    <dgm:cxn modelId="{BD88A6CF-6217-4104-8F23-AFB30BF57C73}" type="presParOf" srcId="{66BADCFC-2FD1-46FF-AFE5-8AF6796F1E33}" destId="{A25CEBF2-F6EC-4D16-BA54-18AC921ECBC8}" srcOrd="1" destOrd="0" presId="urn:microsoft.com/office/officeart/2018/5/layout/CenteredIconLabelDescriptionList"/>
    <dgm:cxn modelId="{3B39D70B-DEEF-4772-9408-945DF531A68B}" type="presParOf" srcId="{66BADCFC-2FD1-46FF-AFE5-8AF6796F1E33}" destId="{CB1224F7-FFD5-4D51-9F41-7C4E63B7DEFB}" srcOrd="2" destOrd="0" presId="urn:microsoft.com/office/officeart/2018/5/layout/CenteredIconLabelDescriptionList"/>
    <dgm:cxn modelId="{803A8987-DCAB-486F-936E-C2D1327D477E}" type="presParOf" srcId="{66BADCFC-2FD1-46FF-AFE5-8AF6796F1E33}" destId="{213D82F2-3A3D-4AB1-A124-E5B54F2CF12F}" srcOrd="3" destOrd="0" presId="urn:microsoft.com/office/officeart/2018/5/layout/CenteredIconLabelDescriptionList"/>
    <dgm:cxn modelId="{F056615B-DB76-418A-9A52-DC0918BBD640}" type="presParOf" srcId="{66BADCFC-2FD1-46FF-AFE5-8AF6796F1E33}" destId="{32C9088B-4B82-4A13-BBA4-F53E80A8BA3B}"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1930B5-6A5D-4CDC-87AA-483D0A3231C7}"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11703EA-5147-4A34-B23B-0B6CEE64A4C3}">
      <dgm:prSet/>
      <dgm:spPr/>
      <dgm:t>
        <a:bodyPr/>
        <a:lstStyle/>
        <a:p>
          <a:pPr>
            <a:buFont typeface="Arial" panose="020B0604020202020204" pitchFamily="34" charset="0"/>
            <a:buChar char="•"/>
          </a:pPr>
          <a:r>
            <a:rPr lang="en-US"/>
            <a:t>Turnkey solution</a:t>
          </a:r>
        </a:p>
      </dgm:t>
    </dgm:pt>
    <dgm:pt modelId="{0E6D6573-AB71-4B3C-9C9D-410FD35DBB35}" type="parTrans" cxnId="{16D654CC-647C-4140-BAFB-2036051AC8D5}">
      <dgm:prSet/>
      <dgm:spPr/>
      <dgm:t>
        <a:bodyPr/>
        <a:lstStyle/>
        <a:p>
          <a:endParaRPr lang="en-US"/>
        </a:p>
      </dgm:t>
    </dgm:pt>
    <dgm:pt modelId="{05989813-D454-4A44-8A98-2DE3BA81804D}" type="sibTrans" cxnId="{16D654CC-647C-4140-BAFB-2036051AC8D5}">
      <dgm:prSet/>
      <dgm:spPr/>
      <dgm:t>
        <a:bodyPr/>
        <a:lstStyle/>
        <a:p>
          <a:endParaRPr lang="en-US"/>
        </a:p>
      </dgm:t>
    </dgm:pt>
    <dgm:pt modelId="{C1187348-6569-49E6-BD95-6840604E1022}">
      <dgm:prSet/>
      <dgm:spPr/>
      <dgm:t>
        <a:bodyPr/>
        <a:lstStyle/>
        <a:p>
          <a:pPr algn="ctr"/>
          <a:r>
            <a:rPr lang="en-US"/>
            <a:t>Self-Hosting</a:t>
          </a:r>
        </a:p>
      </dgm:t>
    </dgm:pt>
    <dgm:pt modelId="{A3B8C0BD-7501-46D3-AE4C-509E0DC61C37}" type="parTrans" cxnId="{BCC05539-926B-42D1-B7D2-ECF48E565C98}">
      <dgm:prSet/>
      <dgm:spPr/>
      <dgm:t>
        <a:bodyPr/>
        <a:lstStyle/>
        <a:p>
          <a:endParaRPr lang="en-US"/>
        </a:p>
      </dgm:t>
    </dgm:pt>
    <dgm:pt modelId="{495B2DC2-9084-4B8D-A4C5-9AB74FB30341}" type="sibTrans" cxnId="{BCC05539-926B-42D1-B7D2-ECF48E565C98}">
      <dgm:prSet/>
      <dgm:spPr/>
      <dgm:t>
        <a:bodyPr/>
        <a:lstStyle/>
        <a:p>
          <a:endParaRPr lang="en-US"/>
        </a:p>
      </dgm:t>
    </dgm:pt>
    <dgm:pt modelId="{0AD1FBC4-AF1D-4F80-B2D5-FC00147DD20A}">
      <dgm:prSet/>
      <dgm:spPr/>
      <dgm:t>
        <a:bodyPr/>
        <a:lstStyle/>
        <a:p>
          <a:r>
            <a:rPr lang="en-US"/>
            <a:t>Best for institutions with an established LMS</a:t>
          </a:r>
        </a:p>
      </dgm:t>
    </dgm:pt>
    <dgm:pt modelId="{6DA55CC1-5075-404E-835F-787DCF754341}" type="parTrans" cxnId="{E80EB3DF-17EB-40C1-A6C3-92E2EEABFBAA}">
      <dgm:prSet/>
      <dgm:spPr/>
      <dgm:t>
        <a:bodyPr/>
        <a:lstStyle/>
        <a:p>
          <a:endParaRPr lang="en-US"/>
        </a:p>
      </dgm:t>
    </dgm:pt>
    <dgm:pt modelId="{130A000B-ED5A-47E8-93E7-84A87C890A27}" type="sibTrans" cxnId="{E80EB3DF-17EB-40C1-A6C3-92E2EEABFBAA}">
      <dgm:prSet/>
      <dgm:spPr/>
      <dgm:t>
        <a:bodyPr/>
        <a:lstStyle/>
        <a:p>
          <a:endParaRPr lang="en-US"/>
        </a:p>
      </dgm:t>
    </dgm:pt>
    <dgm:pt modelId="{DBF5F495-4EBF-409C-B8B8-E09EA66F1DEB}">
      <dgm:prSet/>
      <dgm:spPr/>
      <dgm:t>
        <a:bodyPr/>
        <a:lstStyle/>
        <a:p>
          <a:pPr algn="ctr" rtl="0"/>
          <a:r>
            <a:rPr lang="en-US">
              <a:latin typeface="Times New Roman"/>
              <a:cs typeface="Times New Roman"/>
            </a:rPr>
            <a:t>UE  Learning Portal</a:t>
          </a:r>
        </a:p>
      </dgm:t>
    </dgm:pt>
    <dgm:pt modelId="{5B98D805-B9D9-482E-8CB9-D608303F7D74}" type="sibTrans" cxnId="{054F9D96-29B9-4DCD-8F88-9EAE4E65EDE6}">
      <dgm:prSet/>
      <dgm:spPr/>
      <dgm:t>
        <a:bodyPr/>
        <a:lstStyle/>
        <a:p>
          <a:endParaRPr lang="en-US"/>
        </a:p>
      </dgm:t>
    </dgm:pt>
    <dgm:pt modelId="{06275262-E4EC-48CE-B67A-D2E5C6D082BA}" type="parTrans" cxnId="{054F9D96-29B9-4DCD-8F88-9EAE4E65EDE6}">
      <dgm:prSet/>
      <dgm:spPr/>
      <dgm:t>
        <a:bodyPr/>
        <a:lstStyle/>
        <a:p>
          <a:endParaRPr lang="en-US"/>
        </a:p>
      </dgm:t>
    </dgm:pt>
    <dgm:pt modelId="{DF288B9D-A677-4C7D-9D5F-F53874A2C87A}">
      <dgm:prSet/>
      <dgm:spPr/>
      <dgm:t>
        <a:bodyPr/>
        <a:lstStyle/>
        <a:p>
          <a:pPr>
            <a:buFont typeface="Arial" panose="020B0604020202020204" pitchFamily="34" charset="0"/>
            <a:buChar char="•"/>
          </a:pPr>
          <a:r>
            <a:rPr lang="en-US"/>
            <a:t>Built-in reporting &amp; </a:t>
          </a:r>
          <a:r>
            <a:rPr lang="en-US">
              <a:latin typeface="Times New Roman"/>
              <a:cs typeface="Times New Roman"/>
            </a:rPr>
            <a:t>automations</a:t>
          </a:r>
        </a:p>
      </dgm:t>
    </dgm:pt>
    <dgm:pt modelId="{4F6C636D-07A5-42DA-B7E2-58FFED35E73C}" type="parTrans" cxnId="{944A1801-A845-44E1-BEBF-C935623DD200}">
      <dgm:prSet/>
      <dgm:spPr/>
      <dgm:t>
        <a:bodyPr/>
        <a:lstStyle/>
        <a:p>
          <a:endParaRPr lang="en-US"/>
        </a:p>
      </dgm:t>
    </dgm:pt>
    <dgm:pt modelId="{F2442FDA-D8FF-4921-BBA4-446871F819CA}" type="sibTrans" cxnId="{944A1801-A845-44E1-BEBF-C935623DD200}">
      <dgm:prSet/>
      <dgm:spPr/>
      <dgm:t>
        <a:bodyPr/>
        <a:lstStyle/>
        <a:p>
          <a:endParaRPr lang="en-US"/>
        </a:p>
      </dgm:t>
    </dgm:pt>
    <dgm:pt modelId="{18F09558-C2CC-4AFD-B5D6-3A077C4C50B0}">
      <dgm:prSet/>
      <dgm:spPr/>
      <dgm:t>
        <a:bodyPr/>
        <a:lstStyle/>
        <a:p>
          <a:pPr>
            <a:buFont typeface="Arial" panose="020B0604020202020204" pitchFamily="34" charset="0"/>
            <a:buChar char="•"/>
          </a:pPr>
          <a:r>
            <a:rPr lang="en-US"/>
            <a:t>Automated notifications &amp; deadlines</a:t>
          </a:r>
        </a:p>
      </dgm:t>
    </dgm:pt>
    <dgm:pt modelId="{2D816492-1B72-4B11-A944-C79E2A389583}" type="parTrans" cxnId="{EFE312C4-295E-418A-9391-92029C1A1A85}">
      <dgm:prSet/>
      <dgm:spPr/>
      <dgm:t>
        <a:bodyPr/>
        <a:lstStyle/>
        <a:p>
          <a:endParaRPr lang="en-US"/>
        </a:p>
      </dgm:t>
    </dgm:pt>
    <dgm:pt modelId="{963D6C7A-C246-4A06-8931-0315D9AB08A6}" type="sibTrans" cxnId="{EFE312C4-295E-418A-9391-92029C1A1A85}">
      <dgm:prSet/>
      <dgm:spPr/>
      <dgm:t>
        <a:bodyPr/>
        <a:lstStyle/>
        <a:p>
          <a:endParaRPr lang="en-US"/>
        </a:p>
      </dgm:t>
    </dgm:pt>
    <dgm:pt modelId="{E7BFD0E2-1E1C-43C1-9914-716B36F84A89}">
      <dgm:prSet/>
      <dgm:spPr/>
      <dgm:t>
        <a:bodyPr/>
        <a:lstStyle/>
        <a:p>
          <a:pPr>
            <a:buFont typeface="Arial" panose="020B0604020202020204" pitchFamily="34" charset="0"/>
            <a:buChar char="•"/>
          </a:pPr>
          <a:r>
            <a:rPr lang="en-US"/>
            <a:t>Implementation support included</a:t>
          </a:r>
        </a:p>
      </dgm:t>
    </dgm:pt>
    <dgm:pt modelId="{70D84343-FB7F-4945-8240-E66E79D06C73}" type="parTrans" cxnId="{6D8427B7-C091-4616-8736-BC69E0871799}">
      <dgm:prSet/>
      <dgm:spPr/>
      <dgm:t>
        <a:bodyPr/>
        <a:lstStyle/>
        <a:p>
          <a:endParaRPr lang="en-US"/>
        </a:p>
      </dgm:t>
    </dgm:pt>
    <dgm:pt modelId="{29A30357-5047-42DC-89B1-8B200A298BC8}" type="sibTrans" cxnId="{6D8427B7-C091-4616-8736-BC69E0871799}">
      <dgm:prSet/>
      <dgm:spPr/>
      <dgm:t>
        <a:bodyPr/>
        <a:lstStyle/>
        <a:p>
          <a:endParaRPr lang="en-US"/>
        </a:p>
      </dgm:t>
    </dgm:pt>
    <dgm:pt modelId="{BAE09F47-E789-40FE-8170-F552FBA8C6F2}">
      <dgm:prSet/>
      <dgm:spPr/>
      <dgm:t>
        <a:bodyPr/>
        <a:lstStyle/>
        <a:p>
          <a:pPr>
            <a:buFont typeface="Arial" panose="020B0604020202020204" pitchFamily="34" charset="0"/>
            <a:buChar char="•"/>
          </a:pPr>
          <a:r>
            <a:rPr lang="en-US"/>
            <a:t>Reduces learner logins</a:t>
          </a:r>
        </a:p>
      </dgm:t>
    </dgm:pt>
    <dgm:pt modelId="{D46D45C8-178F-4B19-9450-EE7B18AD3B44}" type="parTrans" cxnId="{53BF5B21-E20B-4CED-BC22-EA67047E2D8B}">
      <dgm:prSet/>
      <dgm:spPr/>
      <dgm:t>
        <a:bodyPr/>
        <a:lstStyle/>
        <a:p>
          <a:endParaRPr lang="en-US"/>
        </a:p>
      </dgm:t>
    </dgm:pt>
    <dgm:pt modelId="{BFEBAD70-835C-40CE-9379-CED4F80AF6E0}" type="sibTrans" cxnId="{53BF5B21-E20B-4CED-BC22-EA67047E2D8B}">
      <dgm:prSet/>
      <dgm:spPr/>
      <dgm:t>
        <a:bodyPr/>
        <a:lstStyle/>
        <a:p>
          <a:endParaRPr lang="en-US"/>
        </a:p>
      </dgm:t>
    </dgm:pt>
    <dgm:pt modelId="{915CDAEC-8F7A-4BB8-BE10-905F02F3C7B7}">
      <dgm:prSet/>
      <dgm:spPr/>
      <dgm:t>
        <a:bodyPr/>
        <a:lstStyle/>
        <a:p>
          <a:pPr>
            <a:buFont typeface="Arial" panose="020B0604020202020204" pitchFamily="34" charset="0"/>
            <a:buChar char="•"/>
          </a:pPr>
          <a:r>
            <a:rPr lang="en-US"/>
            <a:t>Integrates with existing systems</a:t>
          </a:r>
        </a:p>
      </dgm:t>
    </dgm:pt>
    <dgm:pt modelId="{356E09BB-DED8-431A-A0C4-A1A4E643B6E2}" type="parTrans" cxnId="{2ACD98F2-8455-4A4D-850D-CECD5E963184}">
      <dgm:prSet/>
      <dgm:spPr/>
      <dgm:t>
        <a:bodyPr/>
        <a:lstStyle/>
        <a:p>
          <a:endParaRPr lang="en-US"/>
        </a:p>
      </dgm:t>
    </dgm:pt>
    <dgm:pt modelId="{41A42DBB-F71B-4C32-9128-A80FDD4D4142}" type="sibTrans" cxnId="{2ACD98F2-8455-4A4D-850D-CECD5E963184}">
      <dgm:prSet/>
      <dgm:spPr/>
      <dgm:t>
        <a:bodyPr/>
        <a:lstStyle/>
        <a:p>
          <a:endParaRPr lang="en-US"/>
        </a:p>
      </dgm:t>
    </dgm:pt>
    <dgm:pt modelId="{D04685B3-8558-435B-9446-3C758D6C57EF}">
      <dgm:prSet/>
      <dgm:spPr/>
      <dgm:t>
        <a:bodyPr/>
        <a:lstStyle/>
        <a:p>
          <a:pPr>
            <a:buFont typeface="Arial" panose="020B0604020202020204" pitchFamily="34" charset="0"/>
            <a:buChar char="•"/>
          </a:pPr>
          <a:r>
            <a:rPr lang="en-US"/>
            <a:t>Licensing agreement required</a:t>
          </a:r>
        </a:p>
      </dgm:t>
    </dgm:pt>
    <dgm:pt modelId="{299CD4AB-4367-4E55-8164-618E24120BEF}" type="parTrans" cxnId="{B8BEA578-A49B-4FD2-B437-BC3B85B2CEE2}">
      <dgm:prSet/>
      <dgm:spPr/>
      <dgm:t>
        <a:bodyPr/>
        <a:lstStyle/>
        <a:p>
          <a:endParaRPr lang="en-US"/>
        </a:p>
      </dgm:t>
    </dgm:pt>
    <dgm:pt modelId="{C4B9215C-9963-4658-B892-C9BB49DEE998}" type="sibTrans" cxnId="{B8BEA578-A49B-4FD2-B437-BC3B85B2CEE2}">
      <dgm:prSet/>
      <dgm:spPr/>
      <dgm:t>
        <a:bodyPr/>
        <a:lstStyle/>
        <a:p>
          <a:endParaRPr lang="en-US"/>
        </a:p>
      </dgm:t>
    </dgm:pt>
    <dgm:pt modelId="{46CED659-FBF4-438B-AD3E-97F22CAD5543}">
      <dgm:prSet phldr="0"/>
      <dgm:spPr/>
      <dgm:t>
        <a:bodyPr/>
        <a:lstStyle/>
        <a:p>
          <a:endParaRPr lang="en-US">
            <a:latin typeface="Arial" panose="020B0604020202020204"/>
          </a:endParaRPr>
        </a:p>
      </dgm:t>
    </dgm:pt>
    <dgm:pt modelId="{485BCE09-C980-4053-BFC2-C151F4FAD53B}" type="parTrans" cxnId="{3FF53A1D-90F1-40A7-AFB7-8FD8FF4017BD}">
      <dgm:prSet/>
      <dgm:spPr/>
    </dgm:pt>
    <dgm:pt modelId="{345173A9-494D-47BC-8D6C-19AA3D266868}" type="sibTrans" cxnId="{3FF53A1D-90F1-40A7-AFB7-8FD8FF4017BD}">
      <dgm:prSet/>
      <dgm:spPr/>
    </dgm:pt>
    <dgm:pt modelId="{5DBD2A90-AC42-4128-B3AF-0DEDAB04EA5D}">
      <dgm:prSet phldr="0"/>
      <dgm:spPr/>
      <dgm:t>
        <a:bodyPr/>
        <a:lstStyle/>
        <a:p>
          <a:endParaRPr lang="en-US">
            <a:latin typeface="Arial" panose="020B0604020202020204"/>
          </a:endParaRPr>
        </a:p>
      </dgm:t>
    </dgm:pt>
    <dgm:pt modelId="{10515235-60CA-4DDC-8A15-DF49680B05C2}" type="parTrans" cxnId="{3CF2DFD6-856D-42A5-9B25-B5E9BE5E3BFA}">
      <dgm:prSet/>
      <dgm:spPr/>
    </dgm:pt>
    <dgm:pt modelId="{8BA985CB-9379-42E3-9DDE-DF72F332CB6D}" type="sibTrans" cxnId="{3CF2DFD6-856D-42A5-9B25-B5E9BE5E3BFA}">
      <dgm:prSet/>
      <dgm:spPr/>
    </dgm:pt>
    <dgm:pt modelId="{2356C4AA-CDE5-442B-9CF2-EF7D19C491A3}">
      <dgm:prSet phldr="0"/>
      <dgm:spPr/>
      <dgm:t>
        <a:bodyPr/>
        <a:lstStyle/>
        <a:p>
          <a:endParaRPr lang="en-US">
            <a:latin typeface="Arial" panose="020B0604020202020204"/>
          </a:endParaRPr>
        </a:p>
      </dgm:t>
    </dgm:pt>
    <dgm:pt modelId="{89CC1B1C-E70D-43F9-AFA1-B61A196A7E02}" type="parTrans" cxnId="{D54E6444-F744-42DA-99DC-06B11230CA3B}">
      <dgm:prSet/>
      <dgm:spPr/>
    </dgm:pt>
    <dgm:pt modelId="{2878FE62-04DB-4ED4-9CF1-E3FA78AC4C05}" type="sibTrans" cxnId="{D54E6444-F744-42DA-99DC-06B11230CA3B}">
      <dgm:prSet/>
      <dgm:spPr/>
    </dgm:pt>
    <dgm:pt modelId="{562E4838-EBA9-4A03-BA9F-5006223AFD5C}">
      <dgm:prSet phldr="0"/>
      <dgm:spPr/>
      <dgm:t>
        <a:bodyPr/>
        <a:lstStyle/>
        <a:p>
          <a:endParaRPr lang="en-US">
            <a:latin typeface="Arial" panose="020B0604020202020204"/>
          </a:endParaRPr>
        </a:p>
      </dgm:t>
    </dgm:pt>
    <dgm:pt modelId="{3D2702E2-06AB-4D75-A500-A3D7F0CEFF1D}" type="parTrans" cxnId="{B5D4A778-3BDB-41B1-829C-C91300766801}">
      <dgm:prSet/>
      <dgm:spPr/>
    </dgm:pt>
    <dgm:pt modelId="{3D512BE5-E988-48B9-B67D-55182662A9A3}" type="sibTrans" cxnId="{B5D4A778-3BDB-41B1-829C-C91300766801}">
      <dgm:prSet/>
      <dgm:spPr/>
    </dgm:pt>
    <dgm:pt modelId="{0469063E-70D4-40BC-A7DB-258C5CBAF92C}">
      <dgm:prSet phldr="0"/>
      <dgm:spPr/>
      <dgm:t>
        <a:bodyPr/>
        <a:lstStyle/>
        <a:p>
          <a:endParaRPr lang="en-US">
            <a:latin typeface="Arial" panose="020B0604020202020204"/>
          </a:endParaRPr>
        </a:p>
      </dgm:t>
    </dgm:pt>
    <dgm:pt modelId="{37C39576-7C64-444D-8C06-E069DA571226}" type="parTrans" cxnId="{1887FA83-1DB3-4F6B-B372-C3F61FB1B52F}">
      <dgm:prSet/>
      <dgm:spPr/>
    </dgm:pt>
    <dgm:pt modelId="{D97B2F9A-9309-4EDB-8C65-FABFFC2A487C}" type="sibTrans" cxnId="{1887FA83-1DB3-4F6B-B372-C3F61FB1B52F}">
      <dgm:prSet/>
      <dgm:spPr/>
    </dgm:pt>
    <dgm:pt modelId="{9C9A7E0D-FE58-42FE-8FDE-EF00706D3776}">
      <dgm:prSet phldr="0"/>
      <dgm:spPr/>
      <dgm:t>
        <a:bodyPr/>
        <a:lstStyle/>
        <a:p>
          <a:endParaRPr lang="en-US">
            <a:latin typeface="Arial" panose="020B0604020202020204"/>
          </a:endParaRPr>
        </a:p>
      </dgm:t>
    </dgm:pt>
    <dgm:pt modelId="{EF22DF45-B9D3-42FE-88BF-EAB889723B8E}" type="parTrans" cxnId="{ECBDED9E-30FE-4903-80CB-292DF1702C0D}">
      <dgm:prSet/>
      <dgm:spPr/>
    </dgm:pt>
    <dgm:pt modelId="{57964BA5-80F1-4777-81B8-9A224E15FD47}" type="sibTrans" cxnId="{ECBDED9E-30FE-4903-80CB-292DF1702C0D}">
      <dgm:prSet/>
      <dgm:spPr/>
    </dgm:pt>
    <dgm:pt modelId="{C8EF859D-FB1D-433B-9431-D7E0DB88008F}" type="pres">
      <dgm:prSet presAssocID="{B41930B5-6A5D-4CDC-87AA-483D0A3231C7}" presName="Name0" presStyleCnt="0">
        <dgm:presLayoutVars>
          <dgm:dir/>
          <dgm:animLvl val="lvl"/>
          <dgm:resizeHandles val="exact"/>
        </dgm:presLayoutVars>
      </dgm:prSet>
      <dgm:spPr/>
    </dgm:pt>
    <dgm:pt modelId="{5219642E-E7BC-4DCB-BA95-EF1959C62B24}" type="pres">
      <dgm:prSet presAssocID="{DBF5F495-4EBF-409C-B8B8-E09EA66F1DEB}" presName="composite" presStyleCnt="0"/>
      <dgm:spPr/>
    </dgm:pt>
    <dgm:pt modelId="{84E9B3DA-8B90-4022-99FA-5004AEE25BEF}" type="pres">
      <dgm:prSet presAssocID="{DBF5F495-4EBF-409C-B8B8-E09EA66F1DEB}" presName="parTx" presStyleLbl="alignNode1" presStyleIdx="0" presStyleCnt="2">
        <dgm:presLayoutVars>
          <dgm:chMax val="0"/>
          <dgm:chPref val="0"/>
          <dgm:bulletEnabled val="1"/>
        </dgm:presLayoutVars>
      </dgm:prSet>
      <dgm:spPr/>
    </dgm:pt>
    <dgm:pt modelId="{D6FDFDE2-8F63-4F0A-808A-B4183E65EF6F}" type="pres">
      <dgm:prSet presAssocID="{DBF5F495-4EBF-409C-B8B8-E09EA66F1DEB}" presName="desTx" presStyleLbl="alignAccFollowNode1" presStyleIdx="0" presStyleCnt="2" custLinFactNeighborX="-1" custLinFactNeighborY="-317">
        <dgm:presLayoutVars>
          <dgm:bulletEnabled val="1"/>
        </dgm:presLayoutVars>
      </dgm:prSet>
      <dgm:spPr/>
    </dgm:pt>
    <dgm:pt modelId="{AAF52630-CCC7-4D47-B12E-E2A5370B8B9A}" type="pres">
      <dgm:prSet presAssocID="{5B98D805-B9D9-482E-8CB9-D608303F7D74}" presName="space" presStyleCnt="0"/>
      <dgm:spPr/>
    </dgm:pt>
    <dgm:pt modelId="{FE459305-EAA4-4758-B1D0-FC5C71E8149D}" type="pres">
      <dgm:prSet presAssocID="{C1187348-6569-49E6-BD95-6840604E1022}" presName="composite" presStyleCnt="0"/>
      <dgm:spPr/>
    </dgm:pt>
    <dgm:pt modelId="{F2F0B603-C0EA-428D-8E0F-87B490ECECA2}" type="pres">
      <dgm:prSet presAssocID="{C1187348-6569-49E6-BD95-6840604E1022}" presName="parTx" presStyleLbl="alignNode1" presStyleIdx="1" presStyleCnt="2">
        <dgm:presLayoutVars>
          <dgm:chMax val="0"/>
          <dgm:chPref val="0"/>
          <dgm:bulletEnabled val="1"/>
        </dgm:presLayoutVars>
      </dgm:prSet>
      <dgm:spPr/>
    </dgm:pt>
    <dgm:pt modelId="{42E19FF2-821E-4F74-91AC-375C7278D4AA}" type="pres">
      <dgm:prSet presAssocID="{C1187348-6569-49E6-BD95-6840604E1022}" presName="desTx" presStyleLbl="alignAccFollowNode1" presStyleIdx="1" presStyleCnt="2">
        <dgm:presLayoutVars>
          <dgm:bulletEnabled val="1"/>
        </dgm:presLayoutVars>
      </dgm:prSet>
      <dgm:spPr/>
    </dgm:pt>
  </dgm:ptLst>
  <dgm:cxnLst>
    <dgm:cxn modelId="{944A1801-A845-44E1-BEBF-C935623DD200}" srcId="{DBF5F495-4EBF-409C-B8B8-E09EA66F1DEB}" destId="{DF288B9D-A677-4C7D-9D5F-F53874A2C87A}" srcOrd="2" destOrd="0" parTransId="{4F6C636D-07A5-42DA-B7E2-58FFED35E73C}" sibTransId="{F2442FDA-D8FF-4921-BBA4-446871F819CA}"/>
    <dgm:cxn modelId="{F9F64B02-800B-44C7-B8B8-1F96773AD957}" type="presOf" srcId="{E7BFD0E2-1E1C-43C1-9914-716B36F84A89}" destId="{D6FDFDE2-8F63-4F0A-808A-B4183E65EF6F}" srcOrd="0" destOrd="6" presId="urn:microsoft.com/office/officeart/2005/8/layout/hList1"/>
    <dgm:cxn modelId="{E4DC7802-CC76-4401-A3D9-3181BB467539}" type="presOf" srcId="{5DBD2A90-AC42-4128-B3AF-0DEDAB04EA5D}" destId="{D6FDFDE2-8F63-4F0A-808A-B4183E65EF6F}" srcOrd="0" destOrd="3" presId="urn:microsoft.com/office/officeart/2005/8/layout/hList1"/>
    <dgm:cxn modelId="{D34F0407-C062-4039-B13F-A354CC66A290}" type="presOf" srcId="{2356C4AA-CDE5-442B-9CF2-EF7D19C491A3}" destId="{D6FDFDE2-8F63-4F0A-808A-B4183E65EF6F}" srcOrd="0" destOrd="5" presId="urn:microsoft.com/office/officeart/2005/8/layout/hList1"/>
    <dgm:cxn modelId="{A732060A-4A91-4103-8BF7-0486FB4B0848}" type="presOf" srcId="{562E4838-EBA9-4A03-BA9F-5006223AFD5C}" destId="{42E19FF2-821E-4F74-91AC-375C7278D4AA}" srcOrd="0" destOrd="1" presId="urn:microsoft.com/office/officeart/2005/8/layout/hList1"/>
    <dgm:cxn modelId="{3FF53A1D-90F1-40A7-AFB7-8FD8FF4017BD}" srcId="{DBF5F495-4EBF-409C-B8B8-E09EA66F1DEB}" destId="{46CED659-FBF4-438B-AD3E-97F22CAD5543}" srcOrd="1" destOrd="0" parTransId="{485BCE09-C980-4053-BFC2-C151F4FAD53B}" sibTransId="{345173A9-494D-47BC-8D6C-19AA3D266868}"/>
    <dgm:cxn modelId="{53BF5B21-E20B-4CED-BC22-EA67047E2D8B}" srcId="{C1187348-6569-49E6-BD95-6840604E1022}" destId="{BAE09F47-E789-40FE-8170-F552FBA8C6F2}" srcOrd="2" destOrd="0" parTransId="{D46D45C8-178F-4B19-9450-EE7B18AD3B44}" sibTransId="{BFEBAD70-835C-40CE-9379-CED4F80AF6E0}"/>
    <dgm:cxn modelId="{D0785D28-F970-4F12-9782-281B5F80A314}" type="presOf" srcId="{0AD1FBC4-AF1D-4F80-B2D5-FC00147DD20A}" destId="{42E19FF2-821E-4F74-91AC-375C7278D4AA}" srcOrd="0" destOrd="0" presId="urn:microsoft.com/office/officeart/2005/8/layout/hList1"/>
    <dgm:cxn modelId="{767D2A2D-D6F3-4677-8107-C03E2180735C}" type="presOf" srcId="{B41930B5-6A5D-4CDC-87AA-483D0A3231C7}" destId="{C8EF859D-FB1D-433B-9431-D7E0DB88008F}" srcOrd="0" destOrd="0" presId="urn:microsoft.com/office/officeart/2005/8/layout/hList1"/>
    <dgm:cxn modelId="{07819536-EA6C-4A41-823E-2924FF7E751C}" type="presOf" srcId="{18F09558-C2CC-4AFD-B5D6-3A077C4C50B0}" destId="{D6FDFDE2-8F63-4F0A-808A-B4183E65EF6F}" srcOrd="0" destOrd="4" presId="urn:microsoft.com/office/officeart/2005/8/layout/hList1"/>
    <dgm:cxn modelId="{BCC05539-926B-42D1-B7D2-ECF48E565C98}" srcId="{B41930B5-6A5D-4CDC-87AA-483D0A3231C7}" destId="{C1187348-6569-49E6-BD95-6840604E1022}" srcOrd="1" destOrd="0" parTransId="{A3B8C0BD-7501-46D3-AE4C-509E0DC61C37}" sibTransId="{495B2DC2-9084-4B8D-A4C5-9AB74FB30341}"/>
    <dgm:cxn modelId="{AF4BA75F-7B19-4381-8E7F-E0609B36F8BD}" type="presOf" srcId="{46CED659-FBF4-438B-AD3E-97F22CAD5543}" destId="{D6FDFDE2-8F63-4F0A-808A-B4183E65EF6F}" srcOrd="0" destOrd="1" presId="urn:microsoft.com/office/officeart/2005/8/layout/hList1"/>
    <dgm:cxn modelId="{47B02F64-0416-4387-9240-8E089192712E}" type="presOf" srcId="{0469063E-70D4-40BC-A7DB-258C5CBAF92C}" destId="{42E19FF2-821E-4F74-91AC-375C7278D4AA}" srcOrd="0" destOrd="3" presId="urn:microsoft.com/office/officeart/2005/8/layout/hList1"/>
    <dgm:cxn modelId="{D54E6444-F744-42DA-99DC-06B11230CA3B}" srcId="{DBF5F495-4EBF-409C-B8B8-E09EA66F1DEB}" destId="{2356C4AA-CDE5-442B-9CF2-EF7D19C491A3}" srcOrd="5" destOrd="0" parTransId="{89CC1B1C-E70D-43F9-AFA1-B61A196A7E02}" sibTransId="{2878FE62-04DB-4ED4-9CF1-E3FA78AC4C05}"/>
    <dgm:cxn modelId="{7FCFC950-943C-45D2-8A68-FA2FACFB099C}" type="presOf" srcId="{D04685B3-8558-435B-9446-3C758D6C57EF}" destId="{42E19FF2-821E-4F74-91AC-375C7278D4AA}" srcOrd="0" destOrd="6" presId="urn:microsoft.com/office/officeart/2005/8/layout/hList1"/>
    <dgm:cxn modelId="{46111155-61FA-4EEC-811D-3821008FF913}" type="presOf" srcId="{915CDAEC-8F7A-4BB8-BE10-905F02F3C7B7}" destId="{42E19FF2-821E-4F74-91AC-375C7278D4AA}" srcOrd="0" destOrd="4" presId="urn:microsoft.com/office/officeart/2005/8/layout/hList1"/>
    <dgm:cxn modelId="{B8BEA578-A49B-4FD2-B437-BC3B85B2CEE2}" srcId="{C1187348-6569-49E6-BD95-6840604E1022}" destId="{D04685B3-8558-435B-9446-3C758D6C57EF}" srcOrd="6" destOrd="0" parTransId="{299CD4AB-4367-4E55-8164-618E24120BEF}" sibTransId="{C4B9215C-9963-4658-B892-C9BB49DEE998}"/>
    <dgm:cxn modelId="{B5D4A778-3BDB-41B1-829C-C91300766801}" srcId="{C1187348-6569-49E6-BD95-6840604E1022}" destId="{562E4838-EBA9-4A03-BA9F-5006223AFD5C}" srcOrd="1" destOrd="0" parTransId="{3D2702E2-06AB-4D75-A500-A3D7F0CEFF1D}" sibTransId="{3D512BE5-E988-48B9-B67D-55182662A9A3}"/>
    <dgm:cxn modelId="{91CBFD7E-2684-47D8-BDF6-045063B46E7D}" type="presOf" srcId="{411703EA-5147-4A34-B23B-0B6CEE64A4C3}" destId="{D6FDFDE2-8F63-4F0A-808A-B4183E65EF6F}" srcOrd="0" destOrd="0" presId="urn:microsoft.com/office/officeart/2005/8/layout/hList1"/>
    <dgm:cxn modelId="{1887FA83-1DB3-4F6B-B372-C3F61FB1B52F}" srcId="{C1187348-6569-49E6-BD95-6840604E1022}" destId="{0469063E-70D4-40BC-A7DB-258C5CBAF92C}" srcOrd="3" destOrd="0" parTransId="{37C39576-7C64-444D-8C06-E069DA571226}" sibTransId="{D97B2F9A-9309-4EDB-8C65-FABFFC2A487C}"/>
    <dgm:cxn modelId="{054F9D96-29B9-4DCD-8F88-9EAE4E65EDE6}" srcId="{B41930B5-6A5D-4CDC-87AA-483D0A3231C7}" destId="{DBF5F495-4EBF-409C-B8B8-E09EA66F1DEB}" srcOrd="0" destOrd="0" parTransId="{06275262-E4EC-48CE-B67A-D2E5C6D082BA}" sibTransId="{5B98D805-B9D9-482E-8CB9-D608303F7D74}"/>
    <dgm:cxn modelId="{5B5EAF9E-5FAE-413E-A1D1-6901606DD727}" type="presOf" srcId="{DF288B9D-A677-4C7D-9D5F-F53874A2C87A}" destId="{D6FDFDE2-8F63-4F0A-808A-B4183E65EF6F}" srcOrd="0" destOrd="2" presId="urn:microsoft.com/office/officeart/2005/8/layout/hList1"/>
    <dgm:cxn modelId="{ECBDED9E-30FE-4903-80CB-292DF1702C0D}" srcId="{C1187348-6569-49E6-BD95-6840604E1022}" destId="{9C9A7E0D-FE58-42FE-8FDE-EF00706D3776}" srcOrd="5" destOrd="0" parTransId="{EF22DF45-B9D3-42FE-88BF-EAB889723B8E}" sibTransId="{57964BA5-80F1-4777-81B8-9A224E15FD47}"/>
    <dgm:cxn modelId="{60B92EA4-87DB-4BD3-BE86-A3EAFA8C8F30}" type="presOf" srcId="{C1187348-6569-49E6-BD95-6840604E1022}" destId="{F2F0B603-C0EA-428D-8E0F-87B490ECECA2}" srcOrd="0" destOrd="0" presId="urn:microsoft.com/office/officeart/2005/8/layout/hList1"/>
    <dgm:cxn modelId="{CFBFB7B0-7F11-49E1-9E57-71A7FDED252C}" type="presOf" srcId="{DBF5F495-4EBF-409C-B8B8-E09EA66F1DEB}" destId="{84E9B3DA-8B90-4022-99FA-5004AEE25BEF}" srcOrd="0" destOrd="0" presId="urn:microsoft.com/office/officeart/2005/8/layout/hList1"/>
    <dgm:cxn modelId="{6D8427B7-C091-4616-8736-BC69E0871799}" srcId="{DBF5F495-4EBF-409C-B8B8-E09EA66F1DEB}" destId="{E7BFD0E2-1E1C-43C1-9914-716B36F84A89}" srcOrd="6" destOrd="0" parTransId="{70D84343-FB7F-4945-8240-E66E79D06C73}" sibTransId="{29A30357-5047-42DC-89B1-8B200A298BC8}"/>
    <dgm:cxn modelId="{EFE312C4-295E-418A-9391-92029C1A1A85}" srcId="{DBF5F495-4EBF-409C-B8B8-E09EA66F1DEB}" destId="{18F09558-C2CC-4AFD-B5D6-3A077C4C50B0}" srcOrd="4" destOrd="0" parTransId="{2D816492-1B72-4B11-A944-C79E2A389583}" sibTransId="{963D6C7A-C246-4A06-8931-0315D9AB08A6}"/>
    <dgm:cxn modelId="{D931FBCB-8273-4597-BFD5-97FBF7BCF44B}" type="presOf" srcId="{BAE09F47-E789-40FE-8170-F552FBA8C6F2}" destId="{42E19FF2-821E-4F74-91AC-375C7278D4AA}" srcOrd="0" destOrd="2" presId="urn:microsoft.com/office/officeart/2005/8/layout/hList1"/>
    <dgm:cxn modelId="{16D654CC-647C-4140-BAFB-2036051AC8D5}" srcId="{DBF5F495-4EBF-409C-B8B8-E09EA66F1DEB}" destId="{411703EA-5147-4A34-B23B-0B6CEE64A4C3}" srcOrd="0" destOrd="0" parTransId="{0E6D6573-AB71-4B3C-9C9D-410FD35DBB35}" sibTransId="{05989813-D454-4A44-8A98-2DE3BA81804D}"/>
    <dgm:cxn modelId="{3CF2DFD6-856D-42A5-9B25-B5E9BE5E3BFA}" srcId="{DBF5F495-4EBF-409C-B8B8-E09EA66F1DEB}" destId="{5DBD2A90-AC42-4128-B3AF-0DEDAB04EA5D}" srcOrd="3" destOrd="0" parTransId="{10515235-60CA-4DDC-8A15-DF49680B05C2}" sibTransId="{8BA985CB-9379-42E3-9DDE-DF72F332CB6D}"/>
    <dgm:cxn modelId="{E80EB3DF-17EB-40C1-A6C3-92E2EEABFBAA}" srcId="{C1187348-6569-49E6-BD95-6840604E1022}" destId="{0AD1FBC4-AF1D-4F80-B2D5-FC00147DD20A}" srcOrd="0" destOrd="0" parTransId="{6DA55CC1-5075-404E-835F-787DCF754341}" sibTransId="{130A000B-ED5A-47E8-93E7-84A87C890A27}"/>
    <dgm:cxn modelId="{9A1E95E9-C21C-4779-9E63-7AF5560F5C0D}" type="presOf" srcId="{9C9A7E0D-FE58-42FE-8FDE-EF00706D3776}" destId="{42E19FF2-821E-4F74-91AC-375C7278D4AA}" srcOrd="0" destOrd="5" presId="urn:microsoft.com/office/officeart/2005/8/layout/hList1"/>
    <dgm:cxn modelId="{2ACD98F2-8455-4A4D-850D-CECD5E963184}" srcId="{C1187348-6569-49E6-BD95-6840604E1022}" destId="{915CDAEC-8F7A-4BB8-BE10-905F02F3C7B7}" srcOrd="4" destOrd="0" parTransId="{356E09BB-DED8-431A-A0C4-A1A4E643B6E2}" sibTransId="{41A42DBB-F71B-4C32-9128-A80FDD4D4142}"/>
    <dgm:cxn modelId="{EC7DED05-6BA0-49F3-A6B0-97F5C4409EE1}" type="presParOf" srcId="{C8EF859D-FB1D-433B-9431-D7E0DB88008F}" destId="{5219642E-E7BC-4DCB-BA95-EF1959C62B24}" srcOrd="0" destOrd="0" presId="urn:microsoft.com/office/officeart/2005/8/layout/hList1"/>
    <dgm:cxn modelId="{171DFC98-7308-4B5E-ABF2-FAF448293F1D}" type="presParOf" srcId="{5219642E-E7BC-4DCB-BA95-EF1959C62B24}" destId="{84E9B3DA-8B90-4022-99FA-5004AEE25BEF}" srcOrd="0" destOrd="0" presId="urn:microsoft.com/office/officeart/2005/8/layout/hList1"/>
    <dgm:cxn modelId="{50999910-1B7D-43C3-83BD-B40B34A2E7D3}" type="presParOf" srcId="{5219642E-E7BC-4DCB-BA95-EF1959C62B24}" destId="{D6FDFDE2-8F63-4F0A-808A-B4183E65EF6F}" srcOrd="1" destOrd="0" presId="urn:microsoft.com/office/officeart/2005/8/layout/hList1"/>
    <dgm:cxn modelId="{01E2866E-2698-4C75-A50A-29E530A24918}" type="presParOf" srcId="{C8EF859D-FB1D-433B-9431-D7E0DB88008F}" destId="{AAF52630-CCC7-4D47-B12E-E2A5370B8B9A}" srcOrd="1" destOrd="0" presId="urn:microsoft.com/office/officeart/2005/8/layout/hList1"/>
    <dgm:cxn modelId="{9B8FC178-6EFA-4E38-8C30-148DA29F40D1}" type="presParOf" srcId="{C8EF859D-FB1D-433B-9431-D7E0DB88008F}" destId="{FE459305-EAA4-4758-B1D0-FC5C71E8149D}" srcOrd="2" destOrd="0" presId="urn:microsoft.com/office/officeart/2005/8/layout/hList1"/>
    <dgm:cxn modelId="{8143E5F4-6A5F-4980-BB67-79E1B979B62E}" type="presParOf" srcId="{FE459305-EAA4-4758-B1D0-FC5C71E8149D}" destId="{F2F0B603-C0EA-428D-8E0F-87B490ECECA2}" srcOrd="0" destOrd="0" presId="urn:microsoft.com/office/officeart/2005/8/layout/hList1"/>
    <dgm:cxn modelId="{52FBE137-940B-4C87-869E-99B1CCE709CB}" type="presParOf" srcId="{FE459305-EAA4-4758-B1D0-FC5C71E8149D}" destId="{42E19FF2-821E-4F74-91AC-375C7278D4A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89F623-038B-4188-A56F-C570D6050713}" type="doc">
      <dgm:prSet loTypeId="urn:microsoft.com/office/officeart/2005/8/layout/cycle3" loCatId="cycle" qsTypeId="urn:microsoft.com/office/officeart/2005/8/quickstyle/simple1" qsCatId="simple" csTypeId="urn:microsoft.com/office/officeart/2005/8/colors/colorful3" csCatId="colorful" phldr="1"/>
      <dgm:spPr/>
      <dgm:t>
        <a:bodyPr/>
        <a:lstStyle/>
        <a:p>
          <a:endParaRPr lang="en-US"/>
        </a:p>
      </dgm:t>
    </dgm:pt>
    <dgm:pt modelId="{21C3888A-8235-4827-A63C-1582539F3C62}">
      <dgm:prSet phldrT="[Text]" custT="1"/>
      <dgm:spPr/>
      <dgm:t>
        <a:bodyPr/>
        <a:lstStyle/>
        <a:p>
          <a:r>
            <a:rPr lang="en-US" sz="1400"/>
            <a:t>Creating</a:t>
          </a:r>
        </a:p>
      </dgm:t>
    </dgm:pt>
    <dgm:pt modelId="{681B494C-D1C1-4BA9-A1D0-28856CD3B941}" type="parTrans" cxnId="{E00B25CE-93AD-48F3-8951-2936058D4680}">
      <dgm:prSet/>
      <dgm:spPr/>
      <dgm:t>
        <a:bodyPr/>
        <a:lstStyle/>
        <a:p>
          <a:endParaRPr lang="en-US" sz="2000"/>
        </a:p>
      </dgm:t>
    </dgm:pt>
    <dgm:pt modelId="{67660315-D6F4-424D-994E-C5450897DEE6}" type="sibTrans" cxnId="{E00B25CE-93AD-48F3-8951-2936058D4680}">
      <dgm:prSet/>
      <dgm:spPr/>
      <dgm:t>
        <a:bodyPr/>
        <a:lstStyle/>
        <a:p>
          <a:endParaRPr lang="en-US" sz="2000"/>
        </a:p>
      </dgm:t>
    </dgm:pt>
    <dgm:pt modelId="{E3191400-3776-49BB-8AAA-D06C57DF77AE}">
      <dgm:prSet phldrT="[Text]" custT="1"/>
      <dgm:spPr/>
      <dgm:t>
        <a:bodyPr/>
        <a:lstStyle/>
        <a:p>
          <a:r>
            <a:rPr lang="en-US" sz="1000"/>
            <a:t>Self-Registration</a:t>
          </a:r>
        </a:p>
      </dgm:t>
    </dgm:pt>
    <dgm:pt modelId="{A1B270B7-B506-42BB-88D4-047F98F7112E}" type="parTrans" cxnId="{09F1ADEB-5EB9-43B7-AD21-A40F196C250D}">
      <dgm:prSet/>
      <dgm:spPr/>
      <dgm:t>
        <a:bodyPr/>
        <a:lstStyle/>
        <a:p>
          <a:endParaRPr lang="en-US" sz="2000"/>
        </a:p>
      </dgm:t>
    </dgm:pt>
    <dgm:pt modelId="{F75E4773-D6AF-4B91-A0A9-05C4B0A69413}" type="sibTrans" cxnId="{09F1ADEB-5EB9-43B7-AD21-A40F196C250D}">
      <dgm:prSet/>
      <dgm:spPr/>
      <dgm:t>
        <a:bodyPr/>
        <a:lstStyle/>
        <a:p>
          <a:endParaRPr lang="en-US" sz="2000"/>
        </a:p>
      </dgm:t>
    </dgm:pt>
    <dgm:pt modelId="{21F2D466-A335-4392-8A5A-328E0CC8D6E9}">
      <dgm:prSet phldrT="[Text]" custT="1"/>
      <dgm:spPr/>
      <dgm:t>
        <a:bodyPr/>
        <a:lstStyle/>
        <a:p>
          <a:r>
            <a:rPr lang="en-US" sz="1000"/>
            <a:t>Manual Creation</a:t>
          </a:r>
        </a:p>
      </dgm:t>
    </dgm:pt>
    <dgm:pt modelId="{FD2E4B2E-9924-4AD7-A9E8-B922A54064B0}" type="parTrans" cxnId="{C3EEA316-7FE8-4E7E-9776-E85E74068775}">
      <dgm:prSet/>
      <dgm:spPr/>
      <dgm:t>
        <a:bodyPr/>
        <a:lstStyle/>
        <a:p>
          <a:endParaRPr lang="en-US" sz="2000"/>
        </a:p>
      </dgm:t>
    </dgm:pt>
    <dgm:pt modelId="{63C884EF-41F6-4FCB-986F-72E96D145F27}" type="sibTrans" cxnId="{C3EEA316-7FE8-4E7E-9776-E85E74068775}">
      <dgm:prSet/>
      <dgm:spPr/>
      <dgm:t>
        <a:bodyPr/>
        <a:lstStyle/>
        <a:p>
          <a:endParaRPr lang="en-US" sz="2000"/>
        </a:p>
      </dgm:t>
    </dgm:pt>
    <dgm:pt modelId="{EA0A2260-3612-4C19-8010-99BE2E2BB2AB}">
      <dgm:prSet phldrT="[Text]" custT="1"/>
      <dgm:spPr/>
      <dgm:t>
        <a:bodyPr/>
        <a:lstStyle/>
        <a:p>
          <a:r>
            <a:rPr lang="en-US" sz="1400"/>
            <a:t>Enrolling</a:t>
          </a:r>
        </a:p>
      </dgm:t>
    </dgm:pt>
    <dgm:pt modelId="{302DF716-B175-43B4-9F09-03A1232A7E4B}" type="parTrans" cxnId="{FD9330D3-1B92-401A-8487-AC5B26D1C0C4}">
      <dgm:prSet/>
      <dgm:spPr/>
      <dgm:t>
        <a:bodyPr/>
        <a:lstStyle/>
        <a:p>
          <a:endParaRPr lang="en-US" sz="2000"/>
        </a:p>
      </dgm:t>
    </dgm:pt>
    <dgm:pt modelId="{37ADCE37-FDAF-4F8E-BE01-0A0E1B7115A9}" type="sibTrans" cxnId="{FD9330D3-1B92-401A-8487-AC5B26D1C0C4}">
      <dgm:prSet/>
      <dgm:spPr/>
      <dgm:t>
        <a:bodyPr/>
        <a:lstStyle/>
        <a:p>
          <a:endParaRPr lang="en-US" sz="2000"/>
        </a:p>
      </dgm:t>
    </dgm:pt>
    <dgm:pt modelId="{9E45BD75-F37E-47F5-BA05-2B1F7EE8311B}">
      <dgm:prSet phldrT="[Text]" custT="1"/>
      <dgm:spPr/>
      <dgm:t>
        <a:bodyPr/>
        <a:lstStyle/>
        <a:p>
          <a:r>
            <a:rPr lang="en-US" sz="1000"/>
            <a:t>Direct Course Enrollment</a:t>
          </a:r>
        </a:p>
      </dgm:t>
    </dgm:pt>
    <dgm:pt modelId="{5875861B-A62B-4D56-A42A-E31B55520401}" type="parTrans" cxnId="{4C0FC13A-6947-4AF1-86BF-CACAF647C242}">
      <dgm:prSet/>
      <dgm:spPr/>
      <dgm:t>
        <a:bodyPr/>
        <a:lstStyle/>
        <a:p>
          <a:endParaRPr lang="en-US" sz="2000"/>
        </a:p>
      </dgm:t>
    </dgm:pt>
    <dgm:pt modelId="{91C0AEFA-8034-4317-9A27-A5114B2AE307}" type="sibTrans" cxnId="{4C0FC13A-6947-4AF1-86BF-CACAF647C242}">
      <dgm:prSet/>
      <dgm:spPr/>
      <dgm:t>
        <a:bodyPr/>
        <a:lstStyle/>
        <a:p>
          <a:endParaRPr lang="en-US" sz="2000"/>
        </a:p>
      </dgm:t>
    </dgm:pt>
    <dgm:pt modelId="{9761E1CB-72A5-4F5F-B588-1D6E1AE13FBD}">
      <dgm:prSet phldrT="[Text]" custT="1"/>
      <dgm:spPr/>
      <dgm:t>
        <a:bodyPr/>
        <a:lstStyle/>
        <a:p>
          <a:r>
            <a:rPr lang="en-US" sz="1000"/>
            <a:t>Learning Plans</a:t>
          </a:r>
        </a:p>
      </dgm:t>
    </dgm:pt>
    <dgm:pt modelId="{DAE86C63-ED79-4AF1-83D9-DF845EA37EF5}" type="parTrans" cxnId="{4511CA4A-6C9F-41D7-80AB-A28C5DD89113}">
      <dgm:prSet/>
      <dgm:spPr/>
      <dgm:t>
        <a:bodyPr/>
        <a:lstStyle/>
        <a:p>
          <a:endParaRPr lang="en-US" sz="2000"/>
        </a:p>
      </dgm:t>
    </dgm:pt>
    <dgm:pt modelId="{B86609D4-7EF9-4217-BDDA-B79852B106A0}" type="sibTrans" cxnId="{4511CA4A-6C9F-41D7-80AB-A28C5DD89113}">
      <dgm:prSet/>
      <dgm:spPr/>
      <dgm:t>
        <a:bodyPr/>
        <a:lstStyle/>
        <a:p>
          <a:endParaRPr lang="en-US" sz="2000"/>
        </a:p>
      </dgm:t>
    </dgm:pt>
    <dgm:pt modelId="{00A61633-2945-4067-99FE-AA53685D4553}">
      <dgm:prSet phldrT="[Text]" custT="1"/>
      <dgm:spPr/>
      <dgm:t>
        <a:bodyPr/>
        <a:lstStyle/>
        <a:p>
          <a:r>
            <a:rPr lang="en-US" sz="1000"/>
            <a:t>Bulk Upload</a:t>
          </a:r>
        </a:p>
      </dgm:t>
    </dgm:pt>
    <dgm:pt modelId="{CBA57815-F8DB-4BF2-B31B-CE30D1A78F7B}" type="parTrans" cxnId="{8CC170C0-D374-41E9-85D8-59AB491E17C4}">
      <dgm:prSet/>
      <dgm:spPr/>
      <dgm:t>
        <a:bodyPr/>
        <a:lstStyle/>
        <a:p>
          <a:endParaRPr lang="en-US" sz="2000"/>
        </a:p>
      </dgm:t>
    </dgm:pt>
    <dgm:pt modelId="{A8DB6DC1-3A5E-4BFA-B1DB-0EA3BCD9A565}" type="sibTrans" cxnId="{8CC170C0-D374-41E9-85D8-59AB491E17C4}">
      <dgm:prSet/>
      <dgm:spPr/>
      <dgm:t>
        <a:bodyPr/>
        <a:lstStyle/>
        <a:p>
          <a:endParaRPr lang="en-US" sz="2000"/>
        </a:p>
      </dgm:t>
    </dgm:pt>
    <dgm:pt modelId="{4EE42DDB-2AB5-4564-A2E8-3C77AFF0C806}">
      <dgm:prSet phldrT="[Text]" custT="1"/>
      <dgm:spPr/>
      <dgm:t>
        <a:bodyPr/>
        <a:lstStyle/>
        <a:p>
          <a:r>
            <a:rPr lang="en-US" sz="1000"/>
            <a:t>Automated User Creation</a:t>
          </a:r>
        </a:p>
      </dgm:t>
    </dgm:pt>
    <dgm:pt modelId="{9E46F8A5-1EC5-432A-B3E8-E03621CBBA75}" type="parTrans" cxnId="{82646727-8662-407D-B295-265CE6624DC0}">
      <dgm:prSet/>
      <dgm:spPr/>
      <dgm:t>
        <a:bodyPr/>
        <a:lstStyle/>
        <a:p>
          <a:endParaRPr lang="en-US" sz="2000"/>
        </a:p>
      </dgm:t>
    </dgm:pt>
    <dgm:pt modelId="{0002019A-41E6-4249-9CB9-B1BB6738827B}" type="sibTrans" cxnId="{82646727-8662-407D-B295-265CE6624DC0}">
      <dgm:prSet/>
      <dgm:spPr/>
      <dgm:t>
        <a:bodyPr/>
        <a:lstStyle/>
        <a:p>
          <a:endParaRPr lang="en-US" sz="2000"/>
        </a:p>
      </dgm:t>
    </dgm:pt>
    <dgm:pt modelId="{0BA1D630-425F-40BD-ACC2-7D75D80D9481}">
      <dgm:prSet phldrT="[Text]" custT="1"/>
      <dgm:spPr/>
      <dgm:t>
        <a:bodyPr/>
        <a:lstStyle/>
        <a:p>
          <a:r>
            <a:rPr lang="en-US" sz="1400"/>
            <a:t>Monitoring</a:t>
          </a:r>
        </a:p>
      </dgm:t>
    </dgm:pt>
    <dgm:pt modelId="{7E881A35-AECE-4DBB-AF35-98C5D6311AD0}" type="parTrans" cxnId="{E994589A-C043-4A3F-B8DE-54CF43E763E0}">
      <dgm:prSet/>
      <dgm:spPr/>
      <dgm:t>
        <a:bodyPr/>
        <a:lstStyle/>
        <a:p>
          <a:endParaRPr lang="en-US" sz="2000"/>
        </a:p>
      </dgm:t>
    </dgm:pt>
    <dgm:pt modelId="{3C82BCEA-801E-47B6-B0CF-54E8BAF1F005}" type="sibTrans" cxnId="{E994589A-C043-4A3F-B8DE-54CF43E763E0}">
      <dgm:prSet/>
      <dgm:spPr/>
      <dgm:t>
        <a:bodyPr/>
        <a:lstStyle/>
        <a:p>
          <a:endParaRPr lang="en-US" sz="2000"/>
        </a:p>
      </dgm:t>
    </dgm:pt>
    <dgm:pt modelId="{1BC5B368-D6FA-444C-A4FC-50CDEFA3577A}">
      <dgm:prSet phldrT="[Text]" custT="1"/>
      <dgm:spPr/>
      <dgm:t>
        <a:bodyPr/>
        <a:lstStyle/>
        <a:p>
          <a:r>
            <a:rPr lang="en-US" sz="1400"/>
            <a:t>Communicating</a:t>
          </a:r>
        </a:p>
      </dgm:t>
    </dgm:pt>
    <dgm:pt modelId="{2CF9BA3B-CB97-46F0-AD33-F41B5BCE12BE}" type="parTrans" cxnId="{71004A02-8DBF-413A-9864-F556A25ECF44}">
      <dgm:prSet/>
      <dgm:spPr/>
      <dgm:t>
        <a:bodyPr/>
        <a:lstStyle/>
        <a:p>
          <a:endParaRPr lang="en-US" sz="2000"/>
        </a:p>
      </dgm:t>
    </dgm:pt>
    <dgm:pt modelId="{28B051E6-39C4-417F-9659-524459D8205B}" type="sibTrans" cxnId="{71004A02-8DBF-413A-9864-F556A25ECF44}">
      <dgm:prSet/>
      <dgm:spPr/>
      <dgm:t>
        <a:bodyPr/>
        <a:lstStyle/>
        <a:p>
          <a:endParaRPr lang="en-US" sz="2000"/>
        </a:p>
      </dgm:t>
    </dgm:pt>
    <dgm:pt modelId="{48187804-1E83-431E-A917-354CE82803CB}">
      <dgm:prSet phldrT="[Text]" custT="1"/>
      <dgm:spPr/>
      <dgm:t>
        <a:bodyPr/>
        <a:lstStyle/>
        <a:p>
          <a:r>
            <a:rPr lang="en-US" sz="1000"/>
            <a:t>Crafting Your Announcement</a:t>
          </a:r>
        </a:p>
      </dgm:t>
    </dgm:pt>
    <dgm:pt modelId="{E021FBF7-7E23-4D93-B2B5-9C5B0DC1EE68}" type="parTrans" cxnId="{E4D30B4B-36D0-4389-86DD-8CBB977D9626}">
      <dgm:prSet/>
      <dgm:spPr/>
      <dgm:t>
        <a:bodyPr/>
        <a:lstStyle/>
        <a:p>
          <a:endParaRPr lang="en-US" sz="2000"/>
        </a:p>
      </dgm:t>
    </dgm:pt>
    <dgm:pt modelId="{13925895-AFAE-4C93-A76E-F00C97BDBB2D}" type="sibTrans" cxnId="{E4D30B4B-36D0-4389-86DD-8CBB977D9626}">
      <dgm:prSet/>
      <dgm:spPr/>
      <dgm:t>
        <a:bodyPr/>
        <a:lstStyle/>
        <a:p>
          <a:endParaRPr lang="en-US" sz="2000"/>
        </a:p>
      </dgm:t>
    </dgm:pt>
    <dgm:pt modelId="{22061050-1A1F-4B69-B27B-3F952D789BD6}">
      <dgm:prSet phldrT="[Text]" custT="1"/>
      <dgm:spPr/>
      <dgm:t>
        <a:bodyPr/>
        <a:lstStyle/>
        <a:p>
          <a:r>
            <a:rPr lang="en-US" sz="1000"/>
            <a:t>Standard Reports</a:t>
          </a:r>
        </a:p>
      </dgm:t>
    </dgm:pt>
    <dgm:pt modelId="{70C54EAE-92BD-4333-9AE4-79C62DF37DEE}" type="parTrans" cxnId="{E3B0B48E-AF0A-46BA-9758-217610FE1553}">
      <dgm:prSet/>
      <dgm:spPr/>
      <dgm:t>
        <a:bodyPr/>
        <a:lstStyle/>
        <a:p>
          <a:endParaRPr lang="en-US" sz="2000"/>
        </a:p>
      </dgm:t>
    </dgm:pt>
    <dgm:pt modelId="{CCE262D9-A7D3-429E-8353-96C66F74F660}" type="sibTrans" cxnId="{E3B0B48E-AF0A-46BA-9758-217610FE1553}">
      <dgm:prSet/>
      <dgm:spPr/>
      <dgm:t>
        <a:bodyPr/>
        <a:lstStyle/>
        <a:p>
          <a:endParaRPr lang="en-US" sz="2000"/>
        </a:p>
      </dgm:t>
    </dgm:pt>
    <dgm:pt modelId="{2D357FD3-63EC-4707-9CCD-1210B262C7FC}">
      <dgm:prSet phldrT="[Text]" custT="1"/>
      <dgm:spPr/>
      <dgm:t>
        <a:bodyPr/>
        <a:lstStyle/>
        <a:p>
          <a:r>
            <a:rPr lang="en-US" sz="1000"/>
            <a:t>Custom Reports</a:t>
          </a:r>
        </a:p>
      </dgm:t>
    </dgm:pt>
    <dgm:pt modelId="{BB05C040-948D-4813-8A24-8E28A6E66D90}" type="parTrans" cxnId="{9D87F6C0-15A5-4119-A2EF-01C1D4BE458F}">
      <dgm:prSet/>
      <dgm:spPr/>
      <dgm:t>
        <a:bodyPr/>
        <a:lstStyle/>
        <a:p>
          <a:endParaRPr lang="en-US" sz="2000"/>
        </a:p>
      </dgm:t>
    </dgm:pt>
    <dgm:pt modelId="{C0DCD8B0-D3B7-49BC-8D56-2C2180A63276}" type="sibTrans" cxnId="{9D87F6C0-15A5-4119-A2EF-01C1D4BE458F}">
      <dgm:prSet/>
      <dgm:spPr/>
      <dgm:t>
        <a:bodyPr/>
        <a:lstStyle/>
        <a:p>
          <a:endParaRPr lang="en-US" sz="2000"/>
        </a:p>
      </dgm:t>
    </dgm:pt>
    <dgm:pt modelId="{1674BF9C-4511-47A6-8A91-3D6E6948A590}">
      <dgm:prSet phldrT="[Text]" custT="1"/>
      <dgm:spPr/>
      <dgm:t>
        <a:bodyPr/>
        <a:lstStyle/>
        <a:p>
          <a:r>
            <a:rPr lang="en-US" sz="1000"/>
            <a:t>System-generated Notices</a:t>
          </a:r>
        </a:p>
      </dgm:t>
    </dgm:pt>
    <dgm:pt modelId="{6EECB761-2DE0-4A8A-B8AB-C4D7F19CB461}" type="parTrans" cxnId="{43A3AEAD-1C18-4CBC-88E4-22ECA78C0C52}">
      <dgm:prSet/>
      <dgm:spPr/>
      <dgm:t>
        <a:bodyPr/>
        <a:lstStyle/>
        <a:p>
          <a:endParaRPr lang="en-US" sz="2000"/>
        </a:p>
      </dgm:t>
    </dgm:pt>
    <dgm:pt modelId="{E931D304-F06F-4AFC-A5B0-DDA59A640B2C}" type="sibTrans" cxnId="{43A3AEAD-1C18-4CBC-88E4-22ECA78C0C52}">
      <dgm:prSet/>
      <dgm:spPr/>
      <dgm:t>
        <a:bodyPr/>
        <a:lstStyle/>
        <a:p>
          <a:endParaRPr lang="en-US" sz="2000"/>
        </a:p>
      </dgm:t>
    </dgm:pt>
    <dgm:pt modelId="{A092490D-508B-4775-974B-49F489BB2DA5}">
      <dgm:prSet phldrT="[Text]" custT="1"/>
      <dgm:spPr>
        <a:solidFill>
          <a:schemeClr val="accent2">
            <a:lumMod val="75000"/>
          </a:schemeClr>
        </a:solidFill>
      </dgm:spPr>
      <dgm:t>
        <a:bodyPr/>
        <a:lstStyle/>
        <a:p>
          <a:r>
            <a:rPr lang="en-US" sz="1400"/>
            <a:t>Defining</a:t>
          </a:r>
        </a:p>
      </dgm:t>
    </dgm:pt>
    <dgm:pt modelId="{F418A753-DE59-49DA-8FE6-7F96C6BA437E}" type="parTrans" cxnId="{3033C42A-2572-49C8-AE10-AEAA33F8474C}">
      <dgm:prSet/>
      <dgm:spPr/>
      <dgm:t>
        <a:bodyPr/>
        <a:lstStyle/>
        <a:p>
          <a:endParaRPr lang="en-US" sz="2000"/>
        </a:p>
      </dgm:t>
    </dgm:pt>
    <dgm:pt modelId="{ACB438C0-F122-425D-8470-2840CE5B3041}" type="sibTrans" cxnId="{3033C42A-2572-49C8-AE10-AEAA33F8474C}">
      <dgm:prSet/>
      <dgm:spPr/>
      <dgm:t>
        <a:bodyPr/>
        <a:lstStyle/>
        <a:p>
          <a:endParaRPr lang="en-US" sz="2000"/>
        </a:p>
      </dgm:t>
    </dgm:pt>
    <dgm:pt modelId="{0F64482B-F3A6-4586-97E6-FD8B757C9AE6}">
      <dgm:prSet phldrT="[Text]" custT="1"/>
      <dgm:spPr>
        <a:solidFill>
          <a:schemeClr val="accent2">
            <a:lumMod val="75000"/>
          </a:schemeClr>
        </a:solidFill>
      </dgm:spPr>
      <dgm:t>
        <a:bodyPr/>
        <a:lstStyle/>
        <a:p>
          <a:r>
            <a:rPr lang="en-US" sz="1000"/>
            <a:t>Who &amp; What</a:t>
          </a:r>
        </a:p>
      </dgm:t>
    </dgm:pt>
    <dgm:pt modelId="{552B09D9-A0EB-4DFE-8CC2-9721A81E20DE}" type="parTrans" cxnId="{F37AF64A-A67C-4D61-8C5F-3AE348EDF9CB}">
      <dgm:prSet/>
      <dgm:spPr/>
      <dgm:t>
        <a:bodyPr/>
        <a:lstStyle/>
        <a:p>
          <a:endParaRPr lang="en-US" sz="2000"/>
        </a:p>
      </dgm:t>
    </dgm:pt>
    <dgm:pt modelId="{0F383E97-F0AA-42DD-816C-8554411D4522}" type="sibTrans" cxnId="{F37AF64A-A67C-4D61-8C5F-3AE348EDF9CB}">
      <dgm:prSet/>
      <dgm:spPr/>
      <dgm:t>
        <a:bodyPr/>
        <a:lstStyle/>
        <a:p>
          <a:endParaRPr lang="en-US" sz="2000"/>
        </a:p>
      </dgm:t>
    </dgm:pt>
    <dgm:pt modelId="{21E2EF5B-55B7-4AA4-A7C1-07F821C5B4B7}">
      <dgm:prSet phldrT="[Text]" custT="1"/>
      <dgm:spPr>
        <a:solidFill>
          <a:schemeClr val="accent2">
            <a:lumMod val="75000"/>
          </a:schemeClr>
        </a:solidFill>
      </dgm:spPr>
      <dgm:t>
        <a:bodyPr/>
        <a:lstStyle/>
        <a:p>
          <a:r>
            <a:rPr lang="en-US" sz="1000"/>
            <a:t>Addressing Differing Needs</a:t>
          </a:r>
        </a:p>
      </dgm:t>
    </dgm:pt>
    <dgm:pt modelId="{AB93EF03-56F8-4AE2-8D4D-1184470819E3}" type="parTrans" cxnId="{47224331-EBB7-42F8-B135-97B49B7E5240}">
      <dgm:prSet/>
      <dgm:spPr/>
      <dgm:t>
        <a:bodyPr/>
        <a:lstStyle/>
        <a:p>
          <a:endParaRPr lang="en-US" sz="2000"/>
        </a:p>
      </dgm:t>
    </dgm:pt>
    <dgm:pt modelId="{5D454C8D-0657-4A41-952C-7F15D48A2141}" type="sibTrans" cxnId="{47224331-EBB7-42F8-B135-97B49B7E5240}">
      <dgm:prSet/>
      <dgm:spPr/>
      <dgm:t>
        <a:bodyPr/>
        <a:lstStyle/>
        <a:p>
          <a:endParaRPr lang="en-US" sz="2000"/>
        </a:p>
      </dgm:t>
    </dgm:pt>
    <dgm:pt modelId="{D4E89AE6-2832-43C1-94C0-56434F5C6323}">
      <dgm:prSet phldrT="[Text]" custT="1"/>
      <dgm:spPr/>
      <dgm:t>
        <a:bodyPr/>
        <a:lstStyle/>
        <a:p>
          <a:r>
            <a:rPr lang="en-US" sz="1000"/>
            <a:t>Automated Enrollment Rules</a:t>
          </a:r>
        </a:p>
      </dgm:t>
    </dgm:pt>
    <dgm:pt modelId="{E073F4EB-51BF-4914-A625-508CE59B80E5}" type="parTrans" cxnId="{0FDDE0E9-604C-46A1-A0D6-3F5D5FA3D240}">
      <dgm:prSet/>
      <dgm:spPr/>
      <dgm:t>
        <a:bodyPr/>
        <a:lstStyle/>
        <a:p>
          <a:endParaRPr lang="en-US" sz="2000"/>
        </a:p>
      </dgm:t>
    </dgm:pt>
    <dgm:pt modelId="{66B92118-CEA1-49CE-83DF-A49DB7344B78}" type="sibTrans" cxnId="{0FDDE0E9-604C-46A1-A0D6-3F5D5FA3D240}">
      <dgm:prSet/>
      <dgm:spPr/>
      <dgm:t>
        <a:bodyPr/>
        <a:lstStyle/>
        <a:p>
          <a:endParaRPr lang="en-US" sz="2000"/>
        </a:p>
      </dgm:t>
    </dgm:pt>
    <dgm:pt modelId="{29D74F7F-AF97-48FC-BD0A-966471A81ED1}" type="pres">
      <dgm:prSet presAssocID="{5E89F623-038B-4188-A56F-C570D6050713}" presName="Name0" presStyleCnt="0">
        <dgm:presLayoutVars>
          <dgm:dir/>
          <dgm:resizeHandles val="exact"/>
        </dgm:presLayoutVars>
      </dgm:prSet>
      <dgm:spPr/>
    </dgm:pt>
    <dgm:pt modelId="{2D827042-30C8-4FB4-8DFB-6D524CBCA267}" type="pres">
      <dgm:prSet presAssocID="{5E89F623-038B-4188-A56F-C570D6050713}" presName="cycle" presStyleCnt="0"/>
      <dgm:spPr/>
    </dgm:pt>
    <dgm:pt modelId="{E0937538-90E0-4485-A4F2-27DA852B1826}" type="pres">
      <dgm:prSet presAssocID="{A092490D-508B-4775-974B-49F489BB2DA5}" presName="nodeFirstNode" presStyleLbl="node1" presStyleIdx="0" presStyleCnt="5">
        <dgm:presLayoutVars>
          <dgm:bulletEnabled val="1"/>
        </dgm:presLayoutVars>
      </dgm:prSet>
      <dgm:spPr/>
    </dgm:pt>
    <dgm:pt modelId="{12364B19-4976-48AA-ACAC-F0C8025CA5B7}" type="pres">
      <dgm:prSet presAssocID="{ACB438C0-F122-425D-8470-2840CE5B3041}" presName="sibTransFirstNode" presStyleLbl="bgShp" presStyleIdx="0" presStyleCnt="1"/>
      <dgm:spPr/>
    </dgm:pt>
    <dgm:pt modelId="{26FB093D-AD2B-4C67-987E-5280A5CF69B8}" type="pres">
      <dgm:prSet presAssocID="{21C3888A-8235-4827-A63C-1582539F3C62}" presName="nodeFollowingNodes" presStyleLbl="node1" presStyleIdx="1" presStyleCnt="5">
        <dgm:presLayoutVars>
          <dgm:bulletEnabled val="1"/>
        </dgm:presLayoutVars>
      </dgm:prSet>
      <dgm:spPr/>
    </dgm:pt>
    <dgm:pt modelId="{EA6BA687-4F4C-422C-AB36-28132C433214}" type="pres">
      <dgm:prSet presAssocID="{EA0A2260-3612-4C19-8010-99BE2E2BB2AB}" presName="nodeFollowingNodes" presStyleLbl="node1" presStyleIdx="2" presStyleCnt="5">
        <dgm:presLayoutVars>
          <dgm:bulletEnabled val="1"/>
        </dgm:presLayoutVars>
      </dgm:prSet>
      <dgm:spPr/>
    </dgm:pt>
    <dgm:pt modelId="{2B1B8F49-61CC-45D3-8B91-AA40546DF683}" type="pres">
      <dgm:prSet presAssocID="{1BC5B368-D6FA-444C-A4FC-50CDEFA3577A}" presName="nodeFollowingNodes" presStyleLbl="node1" presStyleIdx="3" presStyleCnt="5">
        <dgm:presLayoutVars>
          <dgm:bulletEnabled val="1"/>
        </dgm:presLayoutVars>
      </dgm:prSet>
      <dgm:spPr/>
    </dgm:pt>
    <dgm:pt modelId="{8E43FFF1-DE38-4AD4-A6B0-04B92D7CB7F1}" type="pres">
      <dgm:prSet presAssocID="{0BA1D630-425F-40BD-ACC2-7D75D80D9481}" presName="nodeFollowingNodes" presStyleLbl="node1" presStyleIdx="4" presStyleCnt="5">
        <dgm:presLayoutVars>
          <dgm:bulletEnabled val="1"/>
        </dgm:presLayoutVars>
      </dgm:prSet>
      <dgm:spPr/>
    </dgm:pt>
  </dgm:ptLst>
  <dgm:cxnLst>
    <dgm:cxn modelId="{71004A02-8DBF-413A-9864-F556A25ECF44}" srcId="{5E89F623-038B-4188-A56F-C570D6050713}" destId="{1BC5B368-D6FA-444C-A4FC-50CDEFA3577A}" srcOrd="3" destOrd="0" parTransId="{2CF9BA3B-CB97-46F0-AD33-F41B5BCE12BE}" sibTransId="{28B051E6-39C4-417F-9659-524459D8205B}"/>
    <dgm:cxn modelId="{0EE65502-2917-4215-B607-D078B840BD59}" type="presOf" srcId="{0F64482B-F3A6-4586-97E6-FD8B757C9AE6}" destId="{E0937538-90E0-4485-A4F2-27DA852B1826}" srcOrd="0" destOrd="1" presId="urn:microsoft.com/office/officeart/2005/8/layout/cycle3"/>
    <dgm:cxn modelId="{C3EEA316-7FE8-4E7E-9776-E85E74068775}" srcId="{21C3888A-8235-4827-A63C-1582539F3C62}" destId="{21F2D466-A335-4392-8A5A-328E0CC8D6E9}" srcOrd="2" destOrd="0" parTransId="{FD2E4B2E-9924-4AD7-A9E8-B922A54064B0}" sibTransId="{63C884EF-41F6-4FCB-986F-72E96D145F27}"/>
    <dgm:cxn modelId="{608AFF16-F674-41F0-922E-D7DFE922A235}" type="presOf" srcId="{21E2EF5B-55B7-4AA4-A7C1-07F821C5B4B7}" destId="{E0937538-90E0-4485-A4F2-27DA852B1826}" srcOrd="0" destOrd="2" presId="urn:microsoft.com/office/officeart/2005/8/layout/cycle3"/>
    <dgm:cxn modelId="{D5D7AA24-77CD-4C7E-A43F-D0737E3F9996}" type="presOf" srcId="{21F2D466-A335-4392-8A5A-328E0CC8D6E9}" destId="{26FB093D-AD2B-4C67-987E-5280A5CF69B8}" srcOrd="0" destOrd="3" presId="urn:microsoft.com/office/officeart/2005/8/layout/cycle3"/>
    <dgm:cxn modelId="{82646727-8662-407D-B295-265CE6624DC0}" srcId="{21C3888A-8235-4827-A63C-1582539F3C62}" destId="{4EE42DDB-2AB5-4564-A2E8-3C77AFF0C806}" srcOrd="3" destOrd="0" parTransId="{9E46F8A5-1EC5-432A-B3E8-E03621CBBA75}" sibTransId="{0002019A-41E6-4249-9CB9-B1BB6738827B}"/>
    <dgm:cxn modelId="{3033C42A-2572-49C8-AE10-AEAA33F8474C}" srcId="{5E89F623-038B-4188-A56F-C570D6050713}" destId="{A092490D-508B-4775-974B-49F489BB2DA5}" srcOrd="0" destOrd="0" parTransId="{F418A753-DE59-49DA-8FE6-7F96C6BA437E}" sibTransId="{ACB438C0-F122-425D-8470-2840CE5B3041}"/>
    <dgm:cxn modelId="{75DDFF30-B217-4555-BD13-07DA6ED315B5}" type="presOf" srcId="{A092490D-508B-4775-974B-49F489BB2DA5}" destId="{E0937538-90E0-4485-A4F2-27DA852B1826}" srcOrd="0" destOrd="0" presId="urn:microsoft.com/office/officeart/2005/8/layout/cycle3"/>
    <dgm:cxn modelId="{47224331-EBB7-42F8-B135-97B49B7E5240}" srcId="{A092490D-508B-4775-974B-49F489BB2DA5}" destId="{21E2EF5B-55B7-4AA4-A7C1-07F821C5B4B7}" srcOrd="1" destOrd="0" parTransId="{AB93EF03-56F8-4AE2-8D4D-1184470819E3}" sibTransId="{5D454C8D-0657-4A41-952C-7F15D48A2141}"/>
    <dgm:cxn modelId="{4C0FC13A-6947-4AF1-86BF-CACAF647C242}" srcId="{EA0A2260-3612-4C19-8010-99BE2E2BB2AB}" destId="{9E45BD75-F37E-47F5-BA05-2B1F7EE8311B}" srcOrd="0" destOrd="0" parTransId="{5875861B-A62B-4D56-A42A-E31B55520401}" sibTransId="{91C0AEFA-8034-4317-9A27-A5114B2AE307}"/>
    <dgm:cxn modelId="{9F00804A-F327-4129-B2A6-8F9ABFB6FA76}" type="presOf" srcId="{22061050-1A1F-4B69-B27B-3F952D789BD6}" destId="{8E43FFF1-DE38-4AD4-A6B0-04B92D7CB7F1}" srcOrd="0" destOrd="1" presId="urn:microsoft.com/office/officeart/2005/8/layout/cycle3"/>
    <dgm:cxn modelId="{4511CA4A-6C9F-41D7-80AB-A28C5DD89113}" srcId="{EA0A2260-3612-4C19-8010-99BE2E2BB2AB}" destId="{9761E1CB-72A5-4F5F-B588-1D6E1AE13FBD}" srcOrd="1" destOrd="0" parTransId="{DAE86C63-ED79-4AF1-83D9-DF845EA37EF5}" sibTransId="{B86609D4-7EF9-4217-BDDA-B79852B106A0}"/>
    <dgm:cxn modelId="{F37AF64A-A67C-4D61-8C5F-3AE348EDF9CB}" srcId="{A092490D-508B-4775-974B-49F489BB2DA5}" destId="{0F64482B-F3A6-4586-97E6-FD8B757C9AE6}" srcOrd="0" destOrd="0" parTransId="{552B09D9-A0EB-4DFE-8CC2-9721A81E20DE}" sibTransId="{0F383E97-F0AA-42DD-816C-8554411D4522}"/>
    <dgm:cxn modelId="{E4D30B4B-36D0-4389-86DD-8CBB977D9626}" srcId="{1BC5B368-D6FA-444C-A4FC-50CDEFA3577A}" destId="{48187804-1E83-431E-A917-354CE82803CB}" srcOrd="0" destOrd="0" parTransId="{E021FBF7-7E23-4D93-B2B5-9C5B0DC1EE68}" sibTransId="{13925895-AFAE-4C93-A76E-F00C97BDBB2D}"/>
    <dgm:cxn modelId="{7BB90D72-7142-492A-ABEC-0D9C0B689D7B}" type="presOf" srcId="{ACB438C0-F122-425D-8470-2840CE5B3041}" destId="{12364B19-4976-48AA-ACAC-F0C8025CA5B7}" srcOrd="0" destOrd="0" presId="urn:microsoft.com/office/officeart/2005/8/layout/cycle3"/>
    <dgm:cxn modelId="{0D963E57-A765-4C71-BB80-EDCB743478FA}" type="presOf" srcId="{1BC5B368-D6FA-444C-A4FC-50CDEFA3577A}" destId="{2B1B8F49-61CC-45D3-8B91-AA40546DF683}" srcOrd="0" destOrd="0" presId="urn:microsoft.com/office/officeart/2005/8/layout/cycle3"/>
    <dgm:cxn modelId="{090A927F-1ECA-4E38-9309-0D04828C98BB}" type="presOf" srcId="{EA0A2260-3612-4C19-8010-99BE2E2BB2AB}" destId="{EA6BA687-4F4C-422C-AB36-28132C433214}" srcOrd="0" destOrd="0" presId="urn:microsoft.com/office/officeart/2005/8/layout/cycle3"/>
    <dgm:cxn modelId="{27F7CF7F-8AF4-4284-9A00-842150E68242}" type="presOf" srcId="{E3191400-3776-49BB-8AAA-D06C57DF77AE}" destId="{26FB093D-AD2B-4C67-987E-5280A5CF69B8}" srcOrd="0" destOrd="1" presId="urn:microsoft.com/office/officeart/2005/8/layout/cycle3"/>
    <dgm:cxn modelId="{E3B0B48E-AF0A-46BA-9758-217610FE1553}" srcId="{0BA1D630-425F-40BD-ACC2-7D75D80D9481}" destId="{22061050-1A1F-4B69-B27B-3F952D789BD6}" srcOrd="0" destOrd="0" parTransId="{70C54EAE-92BD-4333-9AE4-79C62DF37DEE}" sibTransId="{CCE262D9-A7D3-429E-8353-96C66F74F660}"/>
    <dgm:cxn modelId="{4F4D8599-4204-4D84-8EC0-BED5DB86073A}" type="presOf" srcId="{9761E1CB-72A5-4F5F-B588-1D6E1AE13FBD}" destId="{EA6BA687-4F4C-422C-AB36-28132C433214}" srcOrd="0" destOrd="2" presId="urn:microsoft.com/office/officeart/2005/8/layout/cycle3"/>
    <dgm:cxn modelId="{E994589A-C043-4A3F-B8DE-54CF43E763E0}" srcId="{5E89F623-038B-4188-A56F-C570D6050713}" destId="{0BA1D630-425F-40BD-ACC2-7D75D80D9481}" srcOrd="4" destOrd="0" parTransId="{7E881A35-AECE-4DBB-AF35-98C5D6311AD0}" sibTransId="{3C82BCEA-801E-47B6-B0CF-54E8BAF1F005}"/>
    <dgm:cxn modelId="{3E6D5A9F-8D30-4361-9335-95C474819280}" type="presOf" srcId="{5E89F623-038B-4188-A56F-C570D6050713}" destId="{29D74F7F-AF97-48FC-BD0A-966471A81ED1}" srcOrd="0" destOrd="0" presId="urn:microsoft.com/office/officeart/2005/8/layout/cycle3"/>
    <dgm:cxn modelId="{B66C73AD-D04D-4A48-AA39-2F89C066235C}" type="presOf" srcId="{00A61633-2945-4067-99FE-AA53685D4553}" destId="{26FB093D-AD2B-4C67-987E-5280A5CF69B8}" srcOrd="0" destOrd="2" presId="urn:microsoft.com/office/officeart/2005/8/layout/cycle3"/>
    <dgm:cxn modelId="{43A3AEAD-1C18-4CBC-88E4-22ECA78C0C52}" srcId="{1BC5B368-D6FA-444C-A4FC-50CDEFA3577A}" destId="{1674BF9C-4511-47A6-8A91-3D6E6948A590}" srcOrd="1" destOrd="0" parTransId="{6EECB761-2DE0-4A8A-B8AB-C4D7F19CB461}" sibTransId="{E931D304-F06F-4AFC-A5B0-DDA59A640B2C}"/>
    <dgm:cxn modelId="{8CC170C0-D374-41E9-85D8-59AB491E17C4}" srcId="{21C3888A-8235-4827-A63C-1582539F3C62}" destId="{00A61633-2945-4067-99FE-AA53685D4553}" srcOrd="1" destOrd="0" parTransId="{CBA57815-F8DB-4BF2-B31B-CE30D1A78F7B}" sibTransId="{A8DB6DC1-3A5E-4BFA-B1DB-0EA3BCD9A565}"/>
    <dgm:cxn modelId="{9D87F6C0-15A5-4119-A2EF-01C1D4BE458F}" srcId="{0BA1D630-425F-40BD-ACC2-7D75D80D9481}" destId="{2D357FD3-63EC-4707-9CCD-1210B262C7FC}" srcOrd="1" destOrd="0" parTransId="{BB05C040-948D-4813-8A24-8E28A6E66D90}" sibTransId="{C0DCD8B0-D3B7-49BC-8D56-2C2180A63276}"/>
    <dgm:cxn modelId="{E5C70BC1-9E03-462D-B4E7-560C5DD6A36B}" type="presOf" srcId="{48187804-1E83-431E-A917-354CE82803CB}" destId="{2B1B8F49-61CC-45D3-8B91-AA40546DF683}" srcOrd="0" destOrd="1" presId="urn:microsoft.com/office/officeart/2005/8/layout/cycle3"/>
    <dgm:cxn modelId="{7B2276C1-1FA2-40E3-B48C-0D997F5B716F}" type="presOf" srcId="{1674BF9C-4511-47A6-8A91-3D6E6948A590}" destId="{2B1B8F49-61CC-45D3-8B91-AA40546DF683}" srcOrd="0" destOrd="2" presId="urn:microsoft.com/office/officeart/2005/8/layout/cycle3"/>
    <dgm:cxn modelId="{D74D02C4-6BB3-4EC9-B04F-8A1F39F71002}" type="presOf" srcId="{2D357FD3-63EC-4707-9CCD-1210B262C7FC}" destId="{8E43FFF1-DE38-4AD4-A6B0-04B92D7CB7F1}" srcOrd="0" destOrd="2" presId="urn:microsoft.com/office/officeart/2005/8/layout/cycle3"/>
    <dgm:cxn modelId="{E00B25CE-93AD-48F3-8951-2936058D4680}" srcId="{5E89F623-038B-4188-A56F-C570D6050713}" destId="{21C3888A-8235-4827-A63C-1582539F3C62}" srcOrd="1" destOrd="0" parTransId="{681B494C-D1C1-4BA9-A1D0-28856CD3B941}" sibTransId="{67660315-D6F4-424D-994E-C5450897DEE6}"/>
    <dgm:cxn modelId="{3DD734D0-6C9A-43CE-A8E6-4AB4EA4C0B26}" type="presOf" srcId="{9E45BD75-F37E-47F5-BA05-2B1F7EE8311B}" destId="{EA6BA687-4F4C-422C-AB36-28132C433214}" srcOrd="0" destOrd="1" presId="urn:microsoft.com/office/officeart/2005/8/layout/cycle3"/>
    <dgm:cxn modelId="{FD9330D3-1B92-401A-8487-AC5B26D1C0C4}" srcId="{5E89F623-038B-4188-A56F-C570D6050713}" destId="{EA0A2260-3612-4C19-8010-99BE2E2BB2AB}" srcOrd="2" destOrd="0" parTransId="{302DF716-B175-43B4-9F09-03A1232A7E4B}" sibTransId="{37ADCE37-FDAF-4F8E-BE01-0A0E1B7115A9}"/>
    <dgm:cxn modelId="{314B3FD9-C5B6-4C72-B5BC-95298E030027}" type="presOf" srcId="{21C3888A-8235-4827-A63C-1582539F3C62}" destId="{26FB093D-AD2B-4C67-987E-5280A5CF69B8}" srcOrd="0" destOrd="0" presId="urn:microsoft.com/office/officeart/2005/8/layout/cycle3"/>
    <dgm:cxn modelId="{8DCADFDF-83EE-438D-A75B-D92CC1FF6F06}" type="presOf" srcId="{0BA1D630-425F-40BD-ACC2-7D75D80D9481}" destId="{8E43FFF1-DE38-4AD4-A6B0-04B92D7CB7F1}" srcOrd="0" destOrd="0" presId="urn:microsoft.com/office/officeart/2005/8/layout/cycle3"/>
    <dgm:cxn modelId="{84D62AE5-A2E7-4C82-8D57-8095A2E18438}" type="presOf" srcId="{4EE42DDB-2AB5-4564-A2E8-3C77AFF0C806}" destId="{26FB093D-AD2B-4C67-987E-5280A5CF69B8}" srcOrd="0" destOrd="4" presId="urn:microsoft.com/office/officeart/2005/8/layout/cycle3"/>
    <dgm:cxn modelId="{0FDDE0E9-604C-46A1-A0D6-3F5D5FA3D240}" srcId="{EA0A2260-3612-4C19-8010-99BE2E2BB2AB}" destId="{D4E89AE6-2832-43C1-94C0-56434F5C6323}" srcOrd="2" destOrd="0" parTransId="{E073F4EB-51BF-4914-A625-508CE59B80E5}" sibTransId="{66B92118-CEA1-49CE-83DF-A49DB7344B78}"/>
    <dgm:cxn modelId="{09F1ADEB-5EB9-43B7-AD21-A40F196C250D}" srcId="{21C3888A-8235-4827-A63C-1582539F3C62}" destId="{E3191400-3776-49BB-8AAA-D06C57DF77AE}" srcOrd="0" destOrd="0" parTransId="{A1B270B7-B506-42BB-88D4-047F98F7112E}" sibTransId="{F75E4773-D6AF-4B91-A0A9-05C4B0A69413}"/>
    <dgm:cxn modelId="{E20748ED-BA41-4A50-887B-B7ABA08F99C2}" type="presOf" srcId="{D4E89AE6-2832-43C1-94C0-56434F5C6323}" destId="{EA6BA687-4F4C-422C-AB36-28132C433214}" srcOrd="0" destOrd="3" presId="urn:microsoft.com/office/officeart/2005/8/layout/cycle3"/>
    <dgm:cxn modelId="{0458FD06-F05C-440A-8C10-4A6C420D3AAB}" type="presParOf" srcId="{29D74F7F-AF97-48FC-BD0A-966471A81ED1}" destId="{2D827042-30C8-4FB4-8DFB-6D524CBCA267}" srcOrd="0" destOrd="0" presId="urn:microsoft.com/office/officeart/2005/8/layout/cycle3"/>
    <dgm:cxn modelId="{F99030DB-41C5-4EB7-9FA9-D2D170DA23B3}" type="presParOf" srcId="{2D827042-30C8-4FB4-8DFB-6D524CBCA267}" destId="{E0937538-90E0-4485-A4F2-27DA852B1826}" srcOrd="0" destOrd="0" presId="urn:microsoft.com/office/officeart/2005/8/layout/cycle3"/>
    <dgm:cxn modelId="{865CC3E7-CADA-4760-B5FA-49D89AF1918E}" type="presParOf" srcId="{2D827042-30C8-4FB4-8DFB-6D524CBCA267}" destId="{12364B19-4976-48AA-ACAC-F0C8025CA5B7}" srcOrd="1" destOrd="0" presId="urn:microsoft.com/office/officeart/2005/8/layout/cycle3"/>
    <dgm:cxn modelId="{554A8B83-4C29-47C1-A255-C60D6D04EAF7}" type="presParOf" srcId="{2D827042-30C8-4FB4-8DFB-6D524CBCA267}" destId="{26FB093D-AD2B-4C67-987E-5280A5CF69B8}" srcOrd="2" destOrd="0" presId="urn:microsoft.com/office/officeart/2005/8/layout/cycle3"/>
    <dgm:cxn modelId="{BA003FE2-1ED8-4438-B122-01744ED7CAC0}" type="presParOf" srcId="{2D827042-30C8-4FB4-8DFB-6D524CBCA267}" destId="{EA6BA687-4F4C-422C-AB36-28132C433214}" srcOrd="3" destOrd="0" presId="urn:microsoft.com/office/officeart/2005/8/layout/cycle3"/>
    <dgm:cxn modelId="{32111915-6AE7-4C18-B242-90881F281447}" type="presParOf" srcId="{2D827042-30C8-4FB4-8DFB-6D524CBCA267}" destId="{2B1B8F49-61CC-45D3-8B91-AA40546DF683}" srcOrd="4" destOrd="0" presId="urn:microsoft.com/office/officeart/2005/8/layout/cycle3"/>
    <dgm:cxn modelId="{99F786CA-5F52-4E7F-833F-C2CC540EC023}" type="presParOf" srcId="{2D827042-30C8-4FB4-8DFB-6D524CBCA267}" destId="{8E43FFF1-DE38-4AD4-A6B0-04B92D7CB7F1}"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30F6E3-8254-4B9A-A1E8-649403989E82}"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3961A3A8-0FB6-47C2-A34A-3ACBF8CA4452}">
      <dgm:prSet/>
      <dgm:spPr/>
      <dgm:t>
        <a:bodyPr/>
        <a:lstStyle/>
        <a:p>
          <a:pPr>
            <a:lnSpc>
              <a:spcPct val="100000"/>
            </a:lnSpc>
            <a:defRPr b="1"/>
          </a:pPr>
          <a:r>
            <a:rPr lang="en-US" b="1">
              <a:latin typeface="Times New Roman"/>
              <a:cs typeface="Times New Roman"/>
            </a:rPr>
            <a:t>Situation </a:t>
          </a:r>
          <a:endParaRPr lang="en-US">
            <a:latin typeface="Times New Roman"/>
            <a:cs typeface="Times New Roman"/>
          </a:endParaRPr>
        </a:p>
      </dgm:t>
    </dgm:pt>
    <dgm:pt modelId="{14DB47B1-7A9B-4294-A77D-830E5ABF72C5}" type="parTrans" cxnId="{7724FC98-E9E2-455A-A0B9-74BAA1E913A5}">
      <dgm:prSet/>
      <dgm:spPr/>
      <dgm:t>
        <a:bodyPr/>
        <a:lstStyle/>
        <a:p>
          <a:endParaRPr lang="en-US"/>
        </a:p>
      </dgm:t>
    </dgm:pt>
    <dgm:pt modelId="{E27363A3-7F78-42CF-AD9B-6F86AB8CFB8A}" type="sibTrans" cxnId="{7724FC98-E9E2-455A-A0B9-74BAA1E913A5}">
      <dgm:prSet/>
      <dgm:spPr/>
      <dgm:t>
        <a:bodyPr/>
        <a:lstStyle/>
        <a:p>
          <a:endParaRPr lang="en-US"/>
        </a:p>
      </dgm:t>
    </dgm:pt>
    <dgm:pt modelId="{C64034FF-5C29-43D9-9270-930A2062E2A6}">
      <dgm:prSet/>
      <dgm:spPr/>
      <dgm:t>
        <a:bodyPr/>
        <a:lstStyle/>
        <a:p>
          <a:pPr>
            <a:lnSpc>
              <a:spcPct val="100000"/>
            </a:lnSpc>
          </a:pPr>
          <a:r>
            <a:rPr lang="en-US">
              <a:latin typeface="Times New Roman"/>
              <a:cs typeface="Times New Roman"/>
            </a:rPr>
            <a:t>Mid-sized higher education institution preparing for annual fall compliance training</a:t>
          </a:r>
        </a:p>
      </dgm:t>
    </dgm:pt>
    <dgm:pt modelId="{3CDF6BA5-A226-494A-9971-BE8C5A576D3A}" type="parTrans" cxnId="{C27DAF4E-0532-4299-BDC6-AE243C56FCB9}">
      <dgm:prSet/>
      <dgm:spPr/>
      <dgm:t>
        <a:bodyPr/>
        <a:lstStyle/>
        <a:p>
          <a:endParaRPr lang="en-US"/>
        </a:p>
      </dgm:t>
    </dgm:pt>
    <dgm:pt modelId="{7E12B554-A3EE-4CCC-A4E0-889234028A80}" type="sibTrans" cxnId="{C27DAF4E-0532-4299-BDC6-AE243C56FCB9}">
      <dgm:prSet/>
      <dgm:spPr/>
      <dgm:t>
        <a:bodyPr/>
        <a:lstStyle/>
        <a:p>
          <a:endParaRPr lang="en-US"/>
        </a:p>
      </dgm:t>
    </dgm:pt>
    <dgm:pt modelId="{6F8B4494-B5DF-41EC-AE26-7782B86635DD}">
      <dgm:prSet/>
      <dgm:spPr/>
      <dgm:t>
        <a:bodyPr/>
        <a:lstStyle/>
        <a:p>
          <a:pPr>
            <a:lnSpc>
              <a:spcPct val="100000"/>
            </a:lnSpc>
            <a:defRPr b="1"/>
          </a:pPr>
          <a:r>
            <a:rPr lang="en-US" b="1">
              <a:latin typeface="Times New Roman"/>
              <a:cs typeface="Times New Roman"/>
            </a:rPr>
            <a:t>Goal</a:t>
          </a:r>
          <a:endParaRPr lang="en-US">
            <a:latin typeface="Times New Roman"/>
            <a:cs typeface="Times New Roman"/>
          </a:endParaRPr>
        </a:p>
      </dgm:t>
    </dgm:pt>
    <dgm:pt modelId="{5AEC4C7F-E75C-4B5B-AB33-6677F767171D}" type="parTrans" cxnId="{DE17910B-9B27-41BF-A3D2-CE99602B1626}">
      <dgm:prSet/>
      <dgm:spPr/>
      <dgm:t>
        <a:bodyPr/>
        <a:lstStyle/>
        <a:p>
          <a:endParaRPr lang="en-US"/>
        </a:p>
      </dgm:t>
    </dgm:pt>
    <dgm:pt modelId="{C7016FE6-DFE1-48A9-A86A-9EAE5E1FA3E5}" type="sibTrans" cxnId="{DE17910B-9B27-41BF-A3D2-CE99602B1626}">
      <dgm:prSet/>
      <dgm:spPr/>
      <dgm:t>
        <a:bodyPr/>
        <a:lstStyle/>
        <a:p>
          <a:endParaRPr lang="en-US"/>
        </a:p>
      </dgm:t>
    </dgm:pt>
    <dgm:pt modelId="{D4B5BDFF-AF6E-4607-9746-95394930DCA8}">
      <dgm:prSet/>
      <dgm:spPr/>
      <dgm:t>
        <a:bodyPr/>
        <a:lstStyle/>
        <a:p>
          <a:pPr>
            <a:lnSpc>
              <a:spcPct val="100000"/>
            </a:lnSpc>
          </a:pPr>
          <a:r>
            <a:rPr lang="en-US">
              <a:latin typeface="Times New Roman"/>
              <a:cs typeface="Times New Roman"/>
            </a:rPr>
            <a:t>Launch training early to avoid the fall rush</a:t>
          </a:r>
        </a:p>
      </dgm:t>
    </dgm:pt>
    <dgm:pt modelId="{C8112D8E-2866-4B9F-9507-929905AA103C}" type="parTrans" cxnId="{54957ED2-CA2E-450F-8E96-8B4F9590239B}">
      <dgm:prSet/>
      <dgm:spPr/>
      <dgm:t>
        <a:bodyPr/>
        <a:lstStyle/>
        <a:p>
          <a:endParaRPr lang="en-US"/>
        </a:p>
      </dgm:t>
    </dgm:pt>
    <dgm:pt modelId="{591FCC8C-8DFE-4D83-8EA3-4CD1FEBA9939}" type="sibTrans" cxnId="{54957ED2-CA2E-450F-8E96-8B4F9590239B}">
      <dgm:prSet/>
      <dgm:spPr/>
      <dgm:t>
        <a:bodyPr/>
        <a:lstStyle/>
        <a:p>
          <a:endParaRPr lang="en-US"/>
        </a:p>
      </dgm:t>
    </dgm:pt>
    <dgm:pt modelId="{A2684B47-F6D2-4B47-8A02-073775528885}">
      <dgm:prSet/>
      <dgm:spPr/>
      <dgm:t>
        <a:bodyPr/>
        <a:lstStyle/>
        <a:p>
          <a:pPr>
            <a:lnSpc>
              <a:spcPct val="100000"/>
            </a:lnSpc>
          </a:pPr>
          <a:r>
            <a:rPr lang="en-US">
              <a:latin typeface="Times New Roman"/>
              <a:cs typeface="Times New Roman"/>
            </a:rPr>
            <a:t>Optimize (not rebuild) the training process</a:t>
          </a:r>
        </a:p>
      </dgm:t>
    </dgm:pt>
    <dgm:pt modelId="{665A2901-7FED-4572-830A-CFB2A88C9093}" type="parTrans" cxnId="{62F0A21F-1326-4F9B-A81F-81D34B558549}">
      <dgm:prSet/>
      <dgm:spPr/>
      <dgm:t>
        <a:bodyPr/>
        <a:lstStyle/>
        <a:p>
          <a:endParaRPr lang="en-US"/>
        </a:p>
      </dgm:t>
    </dgm:pt>
    <dgm:pt modelId="{A6798A11-633A-43C6-9BAC-F1613B86BBE7}" type="sibTrans" cxnId="{62F0A21F-1326-4F9B-A81F-81D34B558549}">
      <dgm:prSet/>
      <dgm:spPr/>
      <dgm:t>
        <a:bodyPr/>
        <a:lstStyle/>
        <a:p>
          <a:endParaRPr lang="en-US"/>
        </a:p>
      </dgm:t>
    </dgm:pt>
    <dgm:pt modelId="{E7DE24F4-7159-4FDB-B1C3-C037A159DE41}">
      <dgm:prSet phldr="0"/>
      <dgm:spPr/>
      <dgm:t>
        <a:bodyPr/>
        <a:lstStyle/>
        <a:p>
          <a:pPr>
            <a:lnSpc>
              <a:spcPct val="100000"/>
            </a:lnSpc>
          </a:pPr>
          <a:r>
            <a:rPr lang="en-US">
              <a:latin typeface="Times New Roman"/>
              <a:cs typeface="Times New Roman"/>
            </a:rPr>
            <a:t>Improve overall user experience for learners and TAs</a:t>
          </a:r>
        </a:p>
      </dgm:t>
    </dgm:pt>
    <dgm:pt modelId="{BC03AF30-0FDC-4BB7-A9D2-A868C8FCB269}" type="parTrans" cxnId="{0EBD48E0-8E5E-4001-87C8-605FCBC2AACF}">
      <dgm:prSet/>
      <dgm:spPr/>
      <dgm:t>
        <a:bodyPr/>
        <a:lstStyle/>
        <a:p>
          <a:endParaRPr lang="en-US"/>
        </a:p>
      </dgm:t>
    </dgm:pt>
    <dgm:pt modelId="{6E6E43D1-01E4-485C-A101-F67D556A51E5}" type="sibTrans" cxnId="{0EBD48E0-8E5E-4001-87C8-605FCBC2AACF}">
      <dgm:prSet/>
      <dgm:spPr/>
      <dgm:t>
        <a:bodyPr/>
        <a:lstStyle/>
        <a:p>
          <a:endParaRPr lang="en-US"/>
        </a:p>
      </dgm:t>
    </dgm:pt>
    <dgm:pt modelId="{21DCFF2F-7A06-4960-B686-E0B003F2C86B}" type="pres">
      <dgm:prSet presAssocID="{D330F6E3-8254-4B9A-A1E8-649403989E82}" presName="root" presStyleCnt="0">
        <dgm:presLayoutVars>
          <dgm:dir/>
          <dgm:resizeHandles val="exact"/>
        </dgm:presLayoutVars>
      </dgm:prSet>
      <dgm:spPr/>
    </dgm:pt>
    <dgm:pt modelId="{1C7BE654-CC06-473E-9F37-F11EB10D1D30}" type="pres">
      <dgm:prSet presAssocID="{3961A3A8-0FB6-47C2-A34A-3ACBF8CA4452}" presName="compNode" presStyleCnt="0"/>
      <dgm:spPr/>
    </dgm:pt>
    <dgm:pt modelId="{7019EE51-DDCF-4AF4-B856-97144E3EDB76}" type="pres">
      <dgm:prSet presAssocID="{3961A3A8-0FB6-47C2-A34A-3ACBF8CA4452}"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with solid fill"/>
        </a:ext>
      </dgm:extLst>
    </dgm:pt>
    <dgm:pt modelId="{0B6C9DDD-77EC-417E-87F3-E7C96ACA81AB}" type="pres">
      <dgm:prSet presAssocID="{3961A3A8-0FB6-47C2-A34A-3ACBF8CA4452}" presName="iconSpace" presStyleCnt="0"/>
      <dgm:spPr/>
    </dgm:pt>
    <dgm:pt modelId="{BF0DDF4B-A527-42C7-B89A-A232A5B2B771}" type="pres">
      <dgm:prSet presAssocID="{3961A3A8-0FB6-47C2-A34A-3ACBF8CA4452}" presName="parTx" presStyleLbl="revTx" presStyleIdx="0" presStyleCnt="4">
        <dgm:presLayoutVars>
          <dgm:chMax val="0"/>
          <dgm:chPref val="0"/>
        </dgm:presLayoutVars>
      </dgm:prSet>
      <dgm:spPr/>
    </dgm:pt>
    <dgm:pt modelId="{0EC5403D-8466-4714-9FF5-C83A73654EAA}" type="pres">
      <dgm:prSet presAssocID="{3961A3A8-0FB6-47C2-A34A-3ACBF8CA4452}" presName="txSpace" presStyleCnt="0"/>
      <dgm:spPr/>
    </dgm:pt>
    <dgm:pt modelId="{31204B40-BD29-4FF8-9E46-7440558F41D1}" type="pres">
      <dgm:prSet presAssocID="{3961A3A8-0FB6-47C2-A34A-3ACBF8CA4452}" presName="desTx" presStyleLbl="revTx" presStyleIdx="1" presStyleCnt="4">
        <dgm:presLayoutVars/>
      </dgm:prSet>
      <dgm:spPr/>
    </dgm:pt>
    <dgm:pt modelId="{C8005EB2-BA0D-411B-BB88-5A2A1B81F34E}" type="pres">
      <dgm:prSet presAssocID="{E27363A3-7F78-42CF-AD9B-6F86AB8CFB8A}" presName="sibTrans" presStyleCnt="0"/>
      <dgm:spPr/>
    </dgm:pt>
    <dgm:pt modelId="{EF54B364-A27F-427E-A306-C9C6C392EE22}" type="pres">
      <dgm:prSet presAssocID="{6F8B4494-B5DF-41EC-AE26-7782B86635DD}" presName="compNode" presStyleCnt="0"/>
      <dgm:spPr/>
    </dgm:pt>
    <dgm:pt modelId="{32CBBBCF-5A61-4B60-989C-87A14F4DB849}" type="pres">
      <dgm:prSet presAssocID="{6F8B4494-B5DF-41EC-AE26-7782B86635DD}"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box Checked with solid fill"/>
        </a:ext>
      </dgm:extLst>
    </dgm:pt>
    <dgm:pt modelId="{F53BD840-6B77-4CA7-A1FC-8FD1A340299A}" type="pres">
      <dgm:prSet presAssocID="{6F8B4494-B5DF-41EC-AE26-7782B86635DD}" presName="iconSpace" presStyleCnt="0"/>
      <dgm:spPr/>
    </dgm:pt>
    <dgm:pt modelId="{9796A2A6-59D9-4D59-9988-C4ACE0ACD510}" type="pres">
      <dgm:prSet presAssocID="{6F8B4494-B5DF-41EC-AE26-7782B86635DD}" presName="parTx" presStyleLbl="revTx" presStyleIdx="2" presStyleCnt="4">
        <dgm:presLayoutVars>
          <dgm:chMax val="0"/>
          <dgm:chPref val="0"/>
        </dgm:presLayoutVars>
      </dgm:prSet>
      <dgm:spPr/>
    </dgm:pt>
    <dgm:pt modelId="{7769E450-C94C-40D4-B3B7-93A4FEE046F1}" type="pres">
      <dgm:prSet presAssocID="{6F8B4494-B5DF-41EC-AE26-7782B86635DD}" presName="txSpace" presStyleCnt="0"/>
      <dgm:spPr/>
    </dgm:pt>
    <dgm:pt modelId="{912E1C78-96E5-4DC7-AB5D-ADD1ACED5B56}" type="pres">
      <dgm:prSet presAssocID="{6F8B4494-B5DF-41EC-AE26-7782B86635DD}" presName="desTx" presStyleLbl="revTx" presStyleIdx="3" presStyleCnt="4">
        <dgm:presLayoutVars/>
      </dgm:prSet>
      <dgm:spPr/>
    </dgm:pt>
  </dgm:ptLst>
  <dgm:cxnLst>
    <dgm:cxn modelId="{9FA0B909-696C-44A1-BC9D-9CF0EFBD46C3}" type="presOf" srcId="{3961A3A8-0FB6-47C2-A34A-3ACBF8CA4452}" destId="{BF0DDF4B-A527-42C7-B89A-A232A5B2B771}" srcOrd="0" destOrd="0" presId="urn:microsoft.com/office/officeart/2018/5/layout/CenteredIconLabelDescriptionList"/>
    <dgm:cxn modelId="{DE17910B-9B27-41BF-A3D2-CE99602B1626}" srcId="{D330F6E3-8254-4B9A-A1E8-649403989E82}" destId="{6F8B4494-B5DF-41EC-AE26-7782B86635DD}" srcOrd="1" destOrd="0" parTransId="{5AEC4C7F-E75C-4B5B-AB33-6677F767171D}" sibTransId="{C7016FE6-DFE1-48A9-A86A-9EAE5E1FA3E5}"/>
    <dgm:cxn modelId="{62F0A21F-1326-4F9B-A81F-81D34B558549}" srcId="{6F8B4494-B5DF-41EC-AE26-7782B86635DD}" destId="{A2684B47-F6D2-4B47-8A02-073775528885}" srcOrd="1" destOrd="0" parTransId="{665A2901-7FED-4572-830A-CFB2A88C9093}" sibTransId="{A6798A11-633A-43C6-9BAC-F1613B86BBE7}"/>
    <dgm:cxn modelId="{5B48FD21-B012-4E9C-A616-75A323E66FBF}" type="presOf" srcId="{D330F6E3-8254-4B9A-A1E8-649403989E82}" destId="{21DCFF2F-7A06-4960-B686-E0B003F2C86B}" srcOrd="0" destOrd="0" presId="urn:microsoft.com/office/officeart/2018/5/layout/CenteredIconLabelDescriptionList"/>
    <dgm:cxn modelId="{C27DAF4E-0532-4299-BDC6-AE243C56FCB9}" srcId="{3961A3A8-0FB6-47C2-A34A-3ACBF8CA4452}" destId="{C64034FF-5C29-43D9-9270-930A2062E2A6}" srcOrd="0" destOrd="0" parTransId="{3CDF6BA5-A226-494A-9971-BE8C5A576D3A}" sibTransId="{7E12B554-A3EE-4CCC-A4E0-889234028A80}"/>
    <dgm:cxn modelId="{DF68906F-AAFD-438C-BCA1-693CDA64C6A4}" type="presOf" srcId="{D4B5BDFF-AF6E-4607-9746-95394930DCA8}" destId="{912E1C78-96E5-4DC7-AB5D-ADD1ACED5B56}" srcOrd="0" destOrd="0" presId="urn:microsoft.com/office/officeart/2018/5/layout/CenteredIconLabelDescriptionList"/>
    <dgm:cxn modelId="{02529E7F-C218-422F-B6B2-7B3C231772EE}" type="presOf" srcId="{6F8B4494-B5DF-41EC-AE26-7782B86635DD}" destId="{9796A2A6-59D9-4D59-9988-C4ACE0ACD510}" srcOrd="0" destOrd="0" presId="urn:microsoft.com/office/officeart/2018/5/layout/CenteredIconLabelDescriptionList"/>
    <dgm:cxn modelId="{54FF1F84-C54C-4BEA-A235-506A6C1D1BC3}" type="presOf" srcId="{E7DE24F4-7159-4FDB-B1C3-C037A159DE41}" destId="{912E1C78-96E5-4DC7-AB5D-ADD1ACED5B56}" srcOrd="0" destOrd="2" presId="urn:microsoft.com/office/officeart/2018/5/layout/CenteredIconLabelDescriptionList"/>
    <dgm:cxn modelId="{40068D96-42F5-431B-85E1-9A7E22BFB16F}" type="presOf" srcId="{C64034FF-5C29-43D9-9270-930A2062E2A6}" destId="{31204B40-BD29-4FF8-9E46-7440558F41D1}" srcOrd="0" destOrd="0" presId="urn:microsoft.com/office/officeart/2018/5/layout/CenteredIconLabelDescriptionList"/>
    <dgm:cxn modelId="{7724FC98-E9E2-455A-A0B9-74BAA1E913A5}" srcId="{D330F6E3-8254-4B9A-A1E8-649403989E82}" destId="{3961A3A8-0FB6-47C2-A34A-3ACBF8CA4452}" srcOrd="0" destOrd="0" parTransId="{14DB47B1-7A9B-4294-A77D-830E5ABF72C5}" sibTransId="{E27363A3-7F78-42CF-AD9B-6F86AB8CFB8A}"/>
    <dgm:cxn modelId="{B153CEC6-E31A-4C17-ACFD-E77947AE68EC}" type="presOf" srcId="{A2684B47-F6D2-4B47-8A02-073775528885}" destId="{912E1C78-96E5-4DC7-AB5D-ADD1ACED5B56}" srcOrd="0" destOrd="1" presId="urn:microsoft.com/office/officeart/2018/5/layout/CenteredIconLabelDescriptionList"/>
    <dgm:cxn modelId="{54957ED2-CA2E-450F-8E96-8B4F9590239B}" srcId="{6F8B4494-B5DF-41EC-AE26-7782B86635DD}" destId="{D4B5BDFF-AF6E-4607-9746-95394930DCA8}" srcOrd="0" destOrd="0" parTransId="{C8112D8E-2866-4B9F-9507-929905AA103C}" sibTransId="{591FCC8C-8DFE-4D83-8EA3-4CD1FEBA9939}"/>
    <dgm:cxn modelId="{0EBD48E0-8E5E-4001-87C8-605FCBC2AACF}" srcId="{6F8B4494-B5DF-41EC-AE26-7782B86635DD}" destId="{E7DE24F4-7159-4FDB-B1C3-C037A159DE41}" srcOrd="2" destOrd="0" parTransId="{BC03AF30-0FDC-4BB7-A9D2-A868C8FCB269}" sibTransId="{6E6E43D1-01E4-485C-A101-F67D556A51E5}"/>
    <dgm:cxn modelId="{924EE425-79C1-4933-A288-A57017CE854D}" type="presParOf" srcId="{21DCFF2F-7A06-4960-B686-E0B003F2C86B}" destId="{1C7BE654-CC06-473E-9F37-F11EB10D1D30}" srcOrd="0" destOrd="0" presId="urn:microsoft.com/office/officeart/2018/5/layout/CenteredIconLabelDescriptionList"/>
    <dgm:cxn modelId="{05805C8A-2253-482D-A635-643EBE055063}" type="presParOf" srcId="{1C7BE654-CC06-473E-9F37-F11EB10D1D30}" destId="{7019EE51-DDCF-4AF4-B856-97144E3EDB76}" srcOrd="0" destOrd="0" presId="urn:microsoft.com/office/officeart/2018/5/layout/CenteredIconLabelDescriptionList"/>
    <dgm:cxn modelId="{9F0E6BE5-9B0F-41FD-AAD4-F32CBA0F3ECE}" type="presParOf" srcId="{1C7BE654-CC06-473E-9F37-F11EB10D1D30}" destId="{0B6C9DDD-77EC-417E-87F3-E7C96ACA81AB}" srcOrd="1" destOrd="0" presId="urn:microsoft.com/office/officeart/2018/5/layout/CenteredIconLabelDescriptionList"/>
    <dgm:cxn modelId="{59A501E9-39F2-43FD-BF81-FF57FC2F3803}" type="presParOf" srcId="{1C7BE654-CC06-473E-9F37-F11EB10D1D30}" destId="{BF0DDF4B-A527-42C7-B89A-A232A5B2B771}" srcOrd="2" destOrd="0" presId="urn:microsoft.com/office/officeart/2018/5/layout/CenteredIconLabelDescriptionList"/>
    <dgm:cxn modelId="{0E1C92A7-F6E1-42F2-863E-55E31002FBB7}" type="presParOf" srcId="{1C7BE654-CC06-473E-9F37-F11EB10D1D30}" destId="{0EC5403D-8466-4714-9FF5-C83A73654EAA}" srcOrd="3" destOrd="0" presId="urn:microsoft.com/office/officeart/2018/5/layout/CenteredIconLabelDescriptionList"/>
    <dgm:cxn modelId="{9E3EE25E-D778-4133-A374-63DBBC2FAA69}" type="presParOf" srcId="{1C7BE654-CC06-473E-9F37-F11EB10D1D30}" destId="{31204B40-BD29-4FF8-9E46-7440558F41D1}" srcOrd="4" destOrd="0" presId="urn:microsoft.com/office/officeart/2018/5/layout/CenteredIconLabelDescriptionList"/>
    <dgm:cxn modelId="{87C89CC7-E190-4EEF-BB97-6BF175FAF3F1}" type="presParOf" srcId="{21DCFF2F-7A06-4960-B686-E0B003F2C86B}" destId="{C8005EB2-BA0D-411B-BB88-5A2A1B81F34E}" srcOrd="1" destOrd="0" presId="urn:microsoft.com/office/officeart/2018/5/layout/CenteredIconLabelDescriptionList"/>
    <dgm:cxn modelId="{1B1574FA-0FEF-46AA-A18E-74CA959D0A6C}" type="presParOf" srcId="{21DCFF2F-7A06-4960-B686-E0B003F2C86B}" destId="{EF54B364-A27F-427E-A306-C9C6C392EE22}" srcOrd="2" destOrd="0" presId="urn:microsoft.com/office/officeart/2018/5/layout/CenteredIconLabelDescriptionList"/>
    <dgm:cxn modelId="{A12B2D00-27DE-4123-8C04-7F348A7E2DC3}" type="presParOf" srcId="{EF54B364-A27F-427E-A306-C9C6C392EE22}" destId="{32CBBBCF-5A61-4B60-989C-87A14F4DB849}" srcOrd="0" destOrd="0" presId="urn:microsoft.com/office/officeart/2018/5/layout/CenteredIconLabelDescriptionList"/>
    <dgm:cxn modelId="{B68405AB-10B9-4130-8979-E2A6128321FE}" type="presParOf" srcId="{EF54B364-A27F-427E-A306-C9C6C392EE22}" destId="{F53BD840-6B77-4CA7-A1FC-8FD1A340299A}" srcOrd="1" destOrd="0" presId="urn:microsoft.com/office/officeart/2018/5/layout/CenteredIconLabelDescriptionList"/>
    <dgm:cxn modelId="{B5571F7F-2D70-4FB7-9A14-095CEB765A60}" type="presParOf" srcId="{EF54B364-A27F-427E-A306-C9C6C392EE22}" destId="{9796A2A6-59D9-4D59-9988-C4ACE0ACD510}" srcOrd="2" destOrd="0" presId="urn:microsoft.com/office/officeart/2018/5/layout/CenteredIconLabelDescriptionList"/>
    <dgm:cxn modelId="{AD79768B-7534-4B0F-8978-D1CDC5027CCB}" type="presParOf" srcId="{EF54B364-A27F-427E-A306-C9C6C392EE22}" destId="{7769E450-C94C-40D4-B3B7-93A4FEE046F1}" srcOrd="3" destOrd="0" presId="urn:microsoft.com/office/officeart/2018/5/layout/CenteredIconLabelDescriptionList"/>
    <dgm:cxn modelId="{8FE4CF03-4CAE-4855-A192-7C79C9EC6B79}" type="presParOf" srcId="{EF54B364-A27F-427E-A306-C9C6C392EE22}" destId="{912E1C78-96E5-4DC7-AB5D-ADD1ACED5B56}"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3DA09C3-5269-4826-B73A-8EF6456A8A7E}"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1C2DBABA-A4D2-40AB-96FA-717171439951}">
      <dgm:prSet/>
      <dgm:spPr/>
      <dgm:t>
        <a:bodyPr/>
        <a:lstStyle/>
        <a:p>
          <a:pPr>
            <a:lnSpc>
              <a:spcPct val="100000"/>
            </a:lnSpc>
            <a:defRPr b="1"/>
          </a:pPr>
          <a:r>
            <a:rPr lang="en-US" b="1"/>
            <a:t>Situation</a:t>
          </a:r>
          <a:endParaRPr lang="en-US"/>
        </a:p>
      </dgm:t>
    </dgm:pt>
    <dgm:pt modelId="{9E8A9FC2-74D8-4315-B74F-74F9BC9F32F7}" type="parTrans" cxnId="{17E2641D-424B-4696-BC3C-8B7E28FCF233}">
      <dgm:prSet/>
      <dgm:spPr/>
      <dgm:t>
        <a:bodyPr/>
        <a:lstStyle/>
        <a:p>
          <a:endParaRPr lang="en-US"/>
        </a:p>
      </dgm:t>
    </dgm:pt>
    <dgm:pt modelId="{65170698-5E4B-4F30-924D-E4F716291524}" type="sibTrans" cxnId="{17E2641D-424B-4696-BC3C-8B7E28FCF233}">
      <dgm:prSet/>
      <dgm:spPr/>
      <dgm:t>
        <a:bodyPr/>
        <a:lstStyle/>
        <a:p>
          <a:endParaRPr lang="en-US"/>
        </a:p>
      </dgm:t>
    </dgm:pt>
    <dgm:pt modelId="{F60539EC-B19C-414B-A480-D1EE97BE01B9}">
      <dgm:prSet/>
      <dgm:spPr/>
      <dgm:t>
        <a:bodyPr/>
        <a:lstStyle/>
        <a:p>
          <a:pPr>
            <a:lnSpc>
              <a:spcPct val="100000"/>
            </a:lnSpc>
          </a:pPr>
          <a:r>
            <a:rPr lang="en-US"/>
            <a:t>Institution identified vehicle use as an exposure risk</a:t>
          </a:r>
        </a:p>
      </dgm:t>
    </dgm:pt>
    <dgm:pt modelId="{D40BA46E-46E9-4BA3-8FFD-589154D9A31E}" type="parTrans" cxnId="{ED3A99F7-7BD4-4B22-A6F2-6EC8BD8A2F49}">
      <dgm:prSet/>
      <dgm:spPr/>
      <dgm:t>
        <a:bodyPr/>
        <a:lstStyle/>
        <a:p>
          <a:endParaRPr lang="en-US"/>
        </a:p>
      </dgm:t>
    </dgm:pt>
    <dgm:pt modelId="{96310B1E-C341-47D1-BA5B-501686D2861A}" type="sibTrans" cxnId="{ED3A99F7-7BD4-4B22-A6F2-6EC8BD8A2F49}">
      <dgm:prSet/>
      <dgm:spPr/>
      <dgm:t>
        <a:bodyPr/>
        <a:lstStyle/>
        <a:p>
          <a:endParaRPr lang="en-US"/>
        </a:p>
      </dgm:t>
    </dgm:pt>
    <dgm:pt modelId="{565B5887-7A9A-4888-89EA-D2A947D1C5B0}">
      <dgm:prSet/>
      <dgm:spPr/>
      <dgm:t>
        <a:bodyPr/>
        <a:lstStyle/>
        <a:p>
          <a:pPr>
            <a:lnSpc>
              <a:spcPct val="100000"/>
            </a:lnSpc>
            <a:defRPr b="1"/>
          </a:pPr>
          <a:r>
            <a:rPr lang="en-US" b="1"/>
            <a:t>Goal</a:t>
          </a:r>
          <a:endParaRPr lang="en-US"/>
        </a:p>
      </dgm:t>
    </dgm:pt>
    <dgm:pt modelId="{0B6F2A06-1ED8-4FB4-BA1A-FD1990E6C173}" type="parTrans" cxnId="{0D2EF5FE-4B9A-47CC-809E-74B86ECD2AD3}">
      <dgm:prSet/>
      <dgm:spPr/>
      <dgm:t>
        <a:bodyPr/>
        <a:lstStyle/>
        <a:p>
          <a:endParaRPr lang="en-US"/>
        </a:p>
      </dgm:t>
    </dgm:pt>
    <dgm:pt modelId="{56986724-B30E-4B80-AE96-24092855AAC8}" type="sibTrans" cxnId="{0D2EF5FE-4B9A-47CC-809E-74B86ECD2AD3}">
      <dgm:prSet/>
      <dgm:spPr/>
      <dgm:t>
        <a:bodyPr/>
        <a:lstStyle/>
        <a:p>
          <a:endParaRPr lang="en-US"/>
        </a:p>
      </dgm:t>
    </dgm:pt>
    <dgm:pt modelId="{742F09B0-B87F-4B18-8862-15478C42B761}">
      <dgm:prSet/>
      <dgm:spPr/>
      <dgm:t>
        <a:bodyPr/>
        <a:lstStyle/>
        <a:p>
          <a:pPr>
            <a:lnSpc>
              <a:spcPct val="100000"/>
            </a:lnSpc>
          </a:pPr>
          <a:r>
            <a:rPr lang="en-US"/>
            <a:t>Target the right audience despite a fluid population</a:t>
          </a:r>
        </a:p>
      </dgm:t>
    </dgm:pt>
    <dgm:pt modelId="{1E368382-4E47-468E-898E-50A4C10A340C}" type="parTrans" cxnId="{242AAA9B-F386-483A-8D3D-4AD50B21B545}">
      <dgm:prSet/>
      <dgm:spPr/>
      <dgm:t>
        <a:bodyPr/>
        <a:lstStyle/>
        <a:p>
          <a:endParaRPr lang="en-US"/>
        </a:p>
      </dgm:t>
    </dgm:pt>
    <dgm:pt modelId="{F667803D-1049-45AF-B2A1-1BFD1D3C17EE}" type="sibTrans" cxnId="{242AAA9B-F386-483A-8D3D-4AD50B21B545}">
      <dgm:prSet/>
      <dgm:spPr/>
      <dgm:t>
        <a:bodyPr/>
        <a:lstStyle/>
        <a:p>
          <a:endParaRPr lang="en-US"/>
        </a:p>
      </dgm:t>
    </dgm:pt>
    <dgm:pt modelId="{3488DBFC-739D-4BFA-80AE-BEC9E718D354}">
      <dgm:prSet/>
      <dgm:spPr/>
      <dgm:t>
        <a:bodyPr/>
        <a:lstStyle/>
        <a:p>
          <a:pPr>
            <a:lnSpc>
              <a:spcPct val="100000"/>
            </a:lnSpc>
          </a:pPr>
          <a:r>
            <a:rPr lang="en-US"/>
            <a:t>Minimize administrative lift while maintaining compliance</a:t>
          </a:r>
        </a:p>
      </dgm:t>
    </dgm:pt>
    <dgm:pt modelId="{028F5D0E-B50E-49E6-AFA8-1E2C8B4A4D37}" type="parTrans" cxnId="{200EBC5C-0BD3-44D2-9534-746D471F5833}">
      <dgm:prSet/>
      <dgm:spPr/>
      <dgm:t>
        <a:bodyPr/>
        <a:lstStyle/>
        <a:p>
          <a:endParaRPr lang="en-US"/>
        </a:p>
      </dgm:t>
    </dgm:pt>
    <dgm:pt modelId="{16192DE4-3A61-4EF0-874A-AFC9ED3BCEB5}" type="sibTrans" cxnId="{200EBC5C-0BD3-44D2-9534-746D471F5833}">
      <dgm:prSet/>
      <dgm:spPr/>
      <dgm:t>
        <a:bodyPr/>
        <a:lstStyle/>
        <a:p>
          <a:endParaRPr lang="en-US"/>
        </a:p>
      </dgm:t>
    </dgm:pt>
    <dgm:pt modelId="{FA5C25C0-4A5C-4979-BF9B-435B461B3E69}" type="pres">
      <dgm:prSet presAssocID="{13DA09C3-5269-4826-B73A-8EF6456A8A7E}" presName="root" presStyleCnt="0">
        <dgm:presLayoutVars>
          <dgm:dir/>
          <dgm:resizeHandles val="exact"/>
        </dgm:presLayoutVars>
      </dgm:prSet>
      <dgm:spPr/>
    </dgm:pt>
    <dgm:pt modelId="{6F470D3D-346C-4CFB-8650-7CBA175164FA}" type="pres">
      <dgm:prSet presAssocID="{1C2DBABA-A4D2-40AB-96FA-717171439951}" presName="compNode" presStyleCnt="0"/>
      <dgm:spPr/>
    </dgm:pt>
    <dgm:pt modelId="{CE286182-2A32-42E6-8A59-167ABEF873C6}" type="pres">
      <dgm:prSet presAssocID="{1C2DBABA-A4D2-40AB-96FA-71717143995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r"/>
        </a:ext>
      </dgm:extLst>
    </dgm:pt>
    <dgm:pt modelId="{C2329951-08F8-47A8-9700-B5228BC4ECC3}" type="pres">
      <dgm:prSet presAssocID="{1C2DBABA-A4D2-40AB-96FA-717171439951}" presName="iconSpace" presStyleCnt="0"/>
      <dgm:spPr/>
    </dgm:pt>
    <dgm:pt modelId="{CFEE3AFB-51D0-453C-BB45-7C0908D9D170}" type="pres">
      <dgm:prSet presAssocID="{1C2DBABA-A4D2-40AB-96FA-717171439951}" presName="parTx" presStyleLbl="revTx" presStyleIdx="0" presStyleCnt="4">
        <dgm:presLayoutVars>
          <dgm:chMax val="0"/>
          <dgm:chPref val="0"/>
        </dgm:presLayoutVars>
      </dgm:prSet>
      <dgm:spPr/>
    </dgm:pt>
    <dgm:pt modelId="{88DDC060-04F7-40F5-8A76-50886E6C9331}" type="pres">
      <dgm:prSet presAssocID="{1C2DBABA-A4D2-40AB-96FA-717171439951}" presName="txSpace" presStyleCnt="0"/>
      <dgm:spPr/>
    </dgm:pt>
    <dgm:pt modelId="{8E4E41B1-6A96-424E-9E0B-D3004469B8D4}" type="pres">
      <dgm:prSet presAssocID="{1C2DBABA-A4D2-40AB-96FA-717171439951}" presName="desTx" presStyleLbl="revTx" presStyleIdx="1" presStyleCnt="4">
        <dgm:presLayoutVars/>
      </dgm:prSet>
      <dgm:spPr/>
    </dgm:pt>
    <dgm:pt modelId="{9DA3050A-AB81-486E-B119-5499CB5ACABD}" type="pres">
      <dgm:prSet presAssocID="{65170698-5E4B-4F30-924D-E4F716291524}" presName="sibTrans" presStyleCnt="0"/>
      <dgm:spPr/>
    </dgm:pt>
    <dgm:pt modelId="{FCD7054F-BBE4-4D59-8909-770D52929CCA}" type="pres">
      <dgm:prSet presAssocID="{565B5887-7A9A-4888-89EA-D2A947D1C5B0}" presName="compNode" presStyleCnt="0"/>
      <dgm:spPr/>
    </dgm:pt>
    <dgm:pt modelId="{77DA5F9D-6F67-4E5D-BB85-9F7ACF934613}" type="pres">
      <dgm:prSet presAssocID="{565B5887-7A9A-4888-89EA-D2A947D1C5B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9F6FB4D2-59A8-4DF5-82E7-D7ACAB50C84C}" type="pres">
      <dgm:prSet presAssocID="{565B5887-7A9A-4888-89EA-D2A947D1C5B0}" presName="iconSpace" presStyleCnt="0"/>
      <dgm:spPr/>
    </dgm:pt>
    <dgm:pt modelId="{9525B4D1-4433-4570-958C-DF5198F1BD76}" type="pres">
      <dgm:prSet presAssocID="{565B5887-7A9A-4888-89EA-D2A947D1C5B0}" presName="parTx" presStyleLbl="revTx" presStyleIdx="2" presStyleCnt="4">
        <dgm:presLayoutVars>
          <dgm:chMax val="0"/>
          <dgm:chPref val="0"/>
        </dgm:presLayoutVars>
      </dgm:prSet>
      <dgm:spPr/>
    </dgm:pt>
    <dgm:pt modelId="{A5831E8E-099B-43C4-B05A-25C53704662C}" type="pres">
      <dgm:prSet presAssocID="{565B5887-7A9A-4888-89EA-D2A947D1C5B0}" presName="txSpace" presStyleCnt="0"/>
      <dgm:spPr/>
    </dgm:pt>
    <dgm:pt modelId="{B71F0A5C-D4EB-4BB4-9857-3A69BA03DB66}" type="pres">
      <dgm:prSet presAssocID="{565B5887-7A9A-4888-89EA-D2A947D1C5B0}" presName="desTx" presStyleLbl="revTx" presStyleIdx="3" presStyleCnt="4">
        <dgm:presLayoutVars/>
      </dgm:prSet>
      <dgm:spPr/>
    </dgm:pt>
  </dgm:ptLst>
  <dgm:cxnLst>
    <dgm:cxn modelId="{17E2641D-424B-4696-BC3C-8B7E28FCF233}" srcId="{13DA09C3-5269-4826-B73A-8EF6456A8A7E}" destId="{1C2DBABA-A4D2-40AB-96FA-717171439951}" srcOrd="0" destOrd="0" parTransId="{9E8A9FC2-74D8-4315-B74F-74F9BC9F32F7}" sibTransId="{65170698-5E4B-4F30-924D-E4F716291524}"/>
    <dgm:cxn modelId="{51FE4329-6251-4FE6-AC77-E89C2FE7EFF8}" type="presOf" srcId="{1C2DBABA-A4D2-40AB-96FA-717171439951}" destId="{CFEE3AFB-51D0-453C-BB45-7C0908D9D170}" srcOrd="0" destOrd="0" presId="urn:microsoft.com/office/officeart/2018/5/layout/CenteredIconLabelDescriptionList"/>
    <dgm:cxn modelId="{200EBC5C-0BD3-44D2-9534-746D471F5833}" srcId="{565B5887-7A9A-4888-89EA-D2A947D1C5B0}" destId="{3488DBFC-739D-4BFA-80AE-BEC9E718D354}" srcOrd="1" destOrd="0" parTransId="{028F5D0E-B50E-49E6-AFA8-1E2C8B4A4D37}" sibTransId="{16192DE4-3A61-4EF0-874A-AFC9ED3BCEB5}"/>
    <dgm:cxn modelId="{0DEB5E4A-717C-41CB-83C3-5F3AACE16ADF}" type="presOf" srcId="{565B5887-7A9A-4888-89EA-D2A947D1C5B0}" destId="{9525B4D1-4433-4570-958C-DF5198F1BD76}" srcOrd="0" destOrd="0" presId="urn:microsoft.com/office/officeart/2018/5/layout/CenteredIconLabelDescriptionList"/>
    <dgm:cxn modelId="{B3237C4F-E372-4987-A1FF-B06B37175381}" type="presOf" srcId="{3488DBFC-739D-4BFA-80AE-BEC9E718D354}" destId="{B71F0A5C-D4EB-4BB4-9857-3A69BA03DB66}" srcOrd="0" destOrd="1" presId="urn:microsoft.com/office/officeart/2018/5/layout/CenteredIconLabelDescriptionList"/>
    <dgm:cxn modelId="{468BD390-5893-481C-9C23-F9353377DE57}" type="presOf" srcId="{13DA09C3-5269-4826-B73A-8EF6456A8A7E}" destId="{FA5C25C0-4A5C-4979-BF9B-435B461B3E69}" srcOrd="0" destOrd="0" presId="urn:microsoft.com/office/officeart/2018/5/layout/CenteredIconLabelDescriptionList"/>
    <dgm:cxn modelId="{242AAA9B-F386-483A-8D3D-4AD50B21B545}" srcId="{565B5887-7A9A-4888-89EA-D2A947D1C5B0}" destId="{742F09B0-B87F-4B18-8862-15478C42B761}" srcOrd="0" destOrd="0" parTransId="{1E368382-4E47-468E-898E-50A4C10A340C}" sibTransId="{F667803D-1049-45AF-B2A1-1BFD1D3C17EE}"/>
    <dgm:cxn modelId="{768C41E6-2AC6-4C53-A826-52A955972123}" type="presOf" srcId="{742F09B0-B87F-4B18-8862-15478C42B761}" destId="{B71F0A5C-D4EB-4BB4-9857-3A69BA03DB66}" srcOrd="0" destOrd="0" presId="urn:microsoft.com/office/officeart/2018/5/layout/CenteredIconLabelDescriptionList"/>
    <dgm:cxn modelId="{557ABEF1-DCEE-4164-82A9-2DF8C23D82DC}" type="presOf" srcId="{F60539EC-B19C-414B-A480-D1EE97BE01B9}" destId="{8E4E41B1-6A96-424E-9E0B-D3004469B8D4}" srcOrd="0" destOrd="0" presId="urn:microsoft.com/office/officeart/2018/5/layout/CenteredIconLabelDescriptionList"/>
    <dgm:cxn modelId="{ED3A99F7-7BD4-4B22-A6F2-6EC8BD8A2F49}" srcId="{1C2DBABA-A4D2-40AB-96FA-717171439951}" destId="{F60539EC-B19C-414B-A480-D1EE97BE01B9}" srcOrd="0" destOrd="0" parTransId="{D40BA46E-46E9-4BA3-8FFD-589154D9A31E}" sibTransId="{96310B1E-C341-47D1-BA5B-501686D2861A}"/>
    <dgm:cxn modelId="{0D2EF5FE-4B9A-47CC-809E-74B86ECD2AD3}" srcId="{13DA09C3-5269-4826-B73A-8EF6456A8A7E}" destId="{565B5887-7A9A-4888-89EA-D2A947D1C5B0}" srcOrd="1" destOrd="0" parTransId="{0B6F2A06-1ED8-4FB4-BA1A-FD1990E6C173}" sibTransId="{56986724-B30E-4B80-AE96-24092855AAC8}"/>
    <dgm:cxn modelId="{B0047BBD-64E9-4152-B914-FD75977D1FCB}" type="presParOf" srcId="{FA5C25C0-4A5C-4979-BF9B-435B461B3E69}" destId="{6F470D3D-346C-4CFB-8650-7CBA175164FA}" srcOrd="0" destOrd="0" presId="urn:microsoft.com/office/officeart/2018/5/layout/CenteredIconLabelDescriptionList"/>
    <dgm:cxn modelId="{29B13C75-395B-4E43-A33F-70DE265142CD}" type="presParOf" srcId="{6F470D3D-346C-4CFB-8650-7CBA175164FA}" destId="{CE286182-2A32-42E6-8A59-167ABEF873C6}" srcOrd="0" destOrd="0" presId="urn:microsoft.com/office/officeart/2018/5/layout/CenteredIconLabelDescriptionList"/>
    <dgm:cxn modelId="{E4755602-8C33-4502-ADAE-64BB82B61799}" type="presParOf" srcId="{6F470D3D-346C-4CFB-8650-7CBA175164FA}" destId="{C2329951-08F8-47A8-9700-B5228BC4ECC3}" srcOrd="1" destOrd="0" presId="urn:microsoft.com/office/officeart/2018/5/layout/CenteredIconLabelDescriptionList"/>
    <dgm:cxn modelId="{7656C21D-340E-459F-A763-4E0112814B62}" type="presParOf" srcId="{6F470D3D-346C-4CFB-8650-7CBA175164FA}" destId="{CFEE3AFB-51D0-453C-BB45-7C0908D9D170}" srcOrd="2" destOrd="0" presId="urn:microsoft.com/office/officeart/2018/5/layout/CenteredIconLabelDescriptionList"/>
    <dgm:cxn modelId="{3093D501-A8B9-4116-A760-B7125F844B1C}" type="presParOf" srcId="{6F470D3D-346C-4CFB-8650-7CBA175164FA}" destId="{88DDC060-04F7-40F5-8A76-50886E6C9331}" srcOrd="3" destOrd="0" presId="urn:microsoft.com/office/officeart/2018/5/layout/CenteredIconLabelDescriptionList"/>
    <dgm:cxn modelId="{0CB4C25D-0263-4B02-82E6-D212BD06245F}" type="presParOf" srcId="{6F470D3D-346C-4CFB-8650-7CBA175164FA}" destId="{8E4E41B1-6A96-424E-9E0B-D3004469B8D4}" srcOrd="4" destOrd="0" presId="urn:microsoft.com/office/officeart/2018/5/layout/CenteredIconLabelDescriptionList"/>
    <dgm:cxn modelId="{010D6192-DBD9-4B6D-8C52-A8AC6AB9EEC7}" type="presParOf" srcId="{FA5C25C0-4A5C-4979-BF9B-435B461B3E69}" destId="{9DA3050A-AB81-486E-B119-5499CB5ACABD}" srcOrd="1" destOrd="0" presId="urn:microsoft.com/office/officeart/2018/5/layout/CenteredIconLabelDescriptionList"/>
    <dgm:cxn modelId="{002F8C04-A9EB-48BE-99CB-B9255E3E6D43}" type="presParOf" srcId="{FA5C25C0-4A5C-4979-BF9B-435B461B3E69}" destId="{FCD7054F-BBE4-4D59-8909-770D52929CCA}" srcOrd="2" destOrd="0" presId="urn:microsoft.com/office/officeart/2018/5/layout/CenteredIconLabelDescriptionList"/>
    <dgm:cxn modelId="{30A639CA-501D-455F-BFAF-FBEDBD7A0D71}" type="presParOf" srcId="{FCD7054F-BBE4-4D59-8909-770D52929CCA}" destId="{77DA5F9D-6F67-4E5D-BB85-9F7ACF934613}" srcOrd="0" destOrd="0" presId="urn:microsoft.com/office/officeart/2018/5/layout/CenteredIconLabelDescriptionList"/>
    <dgm:cxn modelId="{75CD1F0C-0F23-43BD-B8B2-56A6EF2368D5}" type="presParOf" srcId="{FCD7054F-BBE4-4D59-8909-770D52929CCA}" destId="{9F6FB4D2-59A8-4DF5-82E7-D7ACAB50C84C}" srcOrd="1" destOrd="0" presId="urn:microsoft.com/office/officeart/2018/5/layout/CenteredIconLabelDescriptionList"/>
    <dgm:cxn modelId="{CA070A77-918D-413E-B000-DB021EBF0136}" type="presParOf" srcId="{FCD7054F-BBE4-4D59-8909-770D52929CCA}" destId="{9525B4D1-4433-4570-958C-DF5198F1BD76}" srcOrd="2" destOrd="0" presId="urn:microsoft.com/office/officeart/2018/5/layout/CenteredIconLabelDescriptionList"/>
    <dgm:cxn modelId="{B503A511-CE4D-47DD-AB53-0BD618F7EFC3}" type="presParOf" srcId="{FCD7054F-BBE4-4D59-8909-770D52929CCA}" destId="{A5831E8E-099B-43C4-B05A-25C53704662C}" srcOrd="3" destOrd="0" presId="urn:microsoft.com/office/officeart/2018/5/layout/CenteredIconLabelDescriptionList"/>
    <dgm:cxn modelId="{CBC56AEF-6BFE-4E47-AFF5-51673B870FA9}" type="presParOf" srcId="{FCD7054F-BBE4-4D59-8909-770D52929CCA}" destId="{B71F0A5C-D4EB-4BB4-9857-3A69BA03DB66}"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330F6E3-8254-4B9A-A1E8-649403989E82}"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3961A3A8-0FB6-47C2-A34A-3ACBF8CA4452}">
      <dgm:prSet/>
      <dgm:spPr/>
      <dgm:t>
        <a:bodyPr/>
        <a:lstStyle/>
        <a:p>
          <a:pPr>
            <a:lnSpc>
              <a:spcPct val="100000"/>
            </a:lnSpc>
            <a:defRPr b="1"/>
          </a:pPr>
          <a:r>
            <a:rPr lang="en-US" b="1">
              <a:latin typeface="Times New Roman"/>
              <a:cs typeface="Times New Roman"/>
            </a:rPr>
            <a:t>Situation </a:t>
          </a:r>
          <a:endParaRPr lang="en-US">
            <a:latin typeface="Times New Roman"/>
            <a:cs typeface="Times New Roman"/>
          </a:endParaRPr>
        </a:p>
      </dgm:t>
    </dgm:pt>
    <dgm:pt modelId="{14DB47B1-7A9B-4294-A77D-830E5ABF72C5}" type="parTrans" cxnId="{7724FC98-E9E2-455A-A0B9-74BAA1E913A5}">
      <dgm:prSet/>
      <dgm:spPr/>
      <dgm:t>
        <a:bodyPr/>
        <a:lstStyle/>
        <a:p>
          <a:endParaRPr lang="en-US"/>
        </a:p>
      </dgm:t>
    </dgm:pt>
    <dgm:pt modelId="{E27363A3-7F78-42CF-AD9B-6F86AB8CFB8A}" type="sibTrans" cxnId="{7724FC98-E9E2-455A-A0B9-74BAA1E913A5}">
      <dgm:prSet/>
      <dgm:spPr/>
      <dgm:t>
        <a:bodyPr/>
        <a:lstStyle/>
        <a:p>
          <a:endParaRPr lang="en-US"/>
        </a:p>
      </dgm:t>
    </dgm:pt>
    <dgm:pt modelId="{C64034FF-5C29-43D9-9270-930A2062E2A6}">
      <dgm:prSet custT="1"/>
      <dgm:spPr/>
      <dgm:t>
        <a:bodyPr/>
        <a:lstStyle/>
        <a:p>
          <a:pPr>
            <a:lnSpc>
              <a:spcPct val="100000"/>
            </a:lnSpc>
          </a:pPr>
          <a:r>
            <a:rPr lang="en-US" sz="1800">
              <a:latin typeface="Times New Roman"/>
              <a:ea typeface="Calibri"/>
              <a:cs typeface="Times New Roman"/>
            </a:rPr>
            <a:t>K-12 school working towards earning their Risk Management Premium Credit (RMPC)</a:t>
          </a:r>
        </a:p>
      </dgm:t>
    </dgm:pt>
    <dgm:pt modelId="{3CDF6BA5-A226-494A-9971-BE8C5A576D3A}" type="parTrans" cxnId="{C27DAF4E-0532-4299-BDC6-AE243C56FCB9}">
      <dgm:prSet/>
      <dgm:spPr/>
      <dgm:t>
        <a:bodyPr/>
        <a:lstStyle/>
        <a:p>
          <a:endParaRPr lang="en-US"/>
        </a:p>
      </dgm:t>
    </dgm:pt>
    <dgm:pt modelId="{7E12B554-A3EE-4CCC-A4E0-889234028A80}" type="sibTrans" cxnId="{C27DAF4E-0532-4299-BDC6-AE243C56FCB9}">
      <dgm:prSet/>
      <dgm:spPr/>
      <dgm:t>
        <a:bodyPr/>
        <a:lstStyle/>
        <a:p>
          <a:endParaRPr lang="en-US"/>
        </a:p>
      </dgm:t>
    </dgm:pt>
    <dgm:pt modelId="{6F8B4494-B5DF-41EC-AE26-7782B86635DD}">
      <dgm:prSet/>
      <dgm:spPr/>
      <dgm:t>
        <a:bodyPr/>
        <a:lstStyle/>
        <a:p>
          <a:pPr>
            <a:lnSpc>
              <a:spcPct val="100000"/>
            </a:lnSpc>
            <a:defRPr b="1"/>
          </a:pPr>
          <a:r>
            <a:rPr lang="en-US" b="1">
              <a:latin typeface="Times New Roman"/>
              <a:cs typeface="Times New Roman"/>
            </a:rPr>
            <a:t>Goal</a:t>
          </a:r>
          <a:endParaRPr lang="en-US">
            <a:latin typeface="Times New Roman"/>
            <a:cs typeface="Times New Roman"/>
          </a:endParaRPr>
        </a:p>
      </dgm:t>
    </dgm:pt>
    <dgm:pt modelId="{5AEC4C7F-E75C-4B5B-AB33-6677F767171D}" type="parTrans" cxnId="{DE17910B-9B27-41BF-A3D2-CE99602B1626}">
      <dgm:prSet/>
      <dgm:spPr/>
      <dgm:t>
        <a:bodyPr/>
        <a:lstStyle/>
        <a:p>
          <a:endParaRPr lang="en-US"/>
        </a:p>
      </dgm:t>
    </dgm:pt>
    <dgm:pt modelId="{C7016FE6-DFE1-48A9-A86A-9EAE5E1FA3E5}" type="sibTrans" cxnId="{DE17910B-9B27-41BF-A3D2-CE99602B1626}">
      <dgm:prSet/>
      <dgm:spPr/>
      <dgm:t>
        <a:bodyPr/>
        <a:lstStyle/>
        <a:p>
          <a:endParaRPr lang="en-US"/>
        </a:p>
      </dgm:t>
    </dgm:pt>
    <dgm:pt modelId="{D4B5BDFF-AF6E-4607-9746-95394930DCA8}">
      <dgm:prSet custT="1"/>
      <dgm:spPr/>
      <dgm:t>
        <a:bodyPr/>
        <a:lstStyle/>
        <a:p>
          <a:pPr>
            <a:lnSpc>
              <a:spcPct val="100000"/>
            </a:lnSpc>
          </a:pPr>
          <a:r>
            <a:rPr lang="en-US" sz="1800">
              <a:latin typeface="Times New Roman"/>
              <a:ea typeface="Calibri"/>
              <a:cs typeface="Times New Roman"/>
            </a:rPr>
            <a:t>Reduce administrative burden</a:t>
          </a:r>
        </a:p>
        <a:p>
          <a:pPr>
            <a:lnSpc>
              <a:spcPct val="100000"/>
            </a:lnSpc>
          </a:pPr>
          <a:r>
            <a:rPr lang="en-US" sz="1800">
              <a:latin typeface="Times New Roman"/>
              <a:ea typeface="Calibri"/>
              <a:cs typeface="Times New Roman"/>
            </a:rPr>
            <a:t>Remove access and language barriers</a:t>
          </a:r>
        </a:p>
      </dgm:t>
    </dgm:pt>
    <dgm:pt modelId="{C8112D8E-2866-4B9F-9507-929905AA103C}" type="parTrans" cxnId="{54957ED2-CA2E-450F-8E96-8B4F9590239B}">
      <dgm:prSet/>
      <dgm:spPr/>
      <dgm:t>
        <a:bodyPr/>
        <a:lstStyle/>
        <a:p>
          <a:endParaRPr lang="en-US"/>
        </a:p>
      </dgm:t>
    </dgm:pt>
    <dgm:pt modelId="{591FCC8C-8DFE-4D83-8EA3-4CD1FEBA9939}" type="sibTrans" cxnId="{54957ED2-CA2E-450F-8E96-8B4F9590239B}">
      <dgm:prSet/>
      <dgm:spPr/>
      <dgm:t>
        <a:bodyPr/>
        <a:lstStyle/>
        <a:p>
          <a:endParaRPr lang="en-US"/>
        </a:p>
      </dgm:t>
    </dgm:pt>
    <dgm:pt modelId="{E7DE24F4-7159-4FDB-B1C3-C037A159DE41}">
      <dgm:prSet phldr="0"/>
      <dgm:spPr/>
      <dgm:t>
        <a:bodyPr/>
        <a:lstStyle/>
        <a:p>
          <a:pPr>
            <a:lnSpc>
              <a:spcPct val="100000"/>
            </a:lnSpc>
          </a:pPr>
          <a:endParaRPr lang="en-US"/>
        </a:p>
      </dgm:t>
    </dgm:pt>
    <dgm:pt modelId="{BC03AF30-0FDC-4BB7-A9D2-A868C8FCB269}" type="parTrans" cxnId="{0EBD48E0-8E5E-4001-87C8-605FCBC2AACF}">
      <dgm:prSet/>
      <dgm:spPr/>
      <dgm:t>
        <a:bodyPr/>
        <a:lstStyle/>
        <a:p>
          <a:endParaRPr lang="en-US"/>
        </a:p>
      </dgm:t>
    </dgm:pt>
    <dgm:pt modelId="{6E6E43D1-01E4-485C-A101-F67D556A51E5}" type="sibTrans" cxnId="{0EBD48E0-8E5E-4001-87C8-605FCBC2AACF}">
      <dgm:prSet/>
      <dgm:spPr/>
      <dgm:t>
        <a:bodyPr/>
        <a:lstStyle/>
        <a:p>
          <a:endParaRPr lang="en-US"/>
        </a:p>
      </dgm:t>
    </dgm:pt>
    <dgm:pt modelId="{D7DF0008-48D8-4AD1-A03B-F4A79B5F016F}">
      <dgm:prSet phldr="0"/>
      <dgm:spPr/>
      <dgm:t>
        <a:bodyPr/>
        <a:lstStyle/>
        <a:p>
          <a:pPr>
            <a:lnSpc>
              <a:spcPct val="100000"/>
            </a:lnSpc>
          </a:pPr>
          <a:r>
            <a:rPr lang="en-US" sz="1800">
              <a:latin typeface="Times New Roman"/>
              <a:ea typeface="Calibri"/>
              <a:cs typeface="Times New Roman"/>
            </a:rPr>
            <a:t>Complete training on schedule to receive the RMPC</a:t>
          </a:r>
          <a:endParaRPr lang="en-US" sz="1800">
            <a:latin typeface="Times New Roman"/>
            <a:cs typeface="Times New Roman"/>
          </a:endParaRPr>
        </a:p>
      </dgm:t>
    </dgm:pt>
    <dgm:pt modelId="{8C6D4520-004F-4E49-900D-0CAD4E691EFA}" type="parTrans" cxnId="{CADC549D-8B3B-415D-9930-2FABAFEFC3ED}">
      <dgm:prSet/>
      <dgm:spPr/>
      <dgm:t>
        <a:bodyPr/>
        <a:lstStyle/>
        <a:p>
          <a:endParaRPr lang="en-US"/>
        </a:p>
      </dgm:t>
    </dgm:pt>
    <dgm:pt modelId="{F0F01B1B-AA3F-4CAD-BB8F-AE52489BD8B1}" type="sibTrans" cxnId="{CADC549D-8B3B-415D-9930-2FABAFEFC3ED}">
      <dgm:prSet/>
      <dgm:spPr/>
      <dgm:t>
        <a:bodyPr/>
        <a:lstStyle/>
        <a:p>
          <a:endParaRPr lang="en-US"/>
        </a:p>
      </dgm:t>
    </dgm:pt>
    <dgm:pt modelId="{21DCFF2F-7A06-4960-B686-E0B003F2C86B}" type="pres">
      <dgm:prSet presAssocID="{D330F6E3-8254-4B9A-A1E8-649403989E82}" presName="root" presStyleCnt="0">
        <dgm:presLayoutVars>
          <dgm:dir/>
          <dgm:resizeHandles val="exact"/>
        </dgm:presLayoutVars>
      </dgm:prSet>
      <dgm:spPr/>
    </dgm:pt>
    <dgm:pt modelId="{1C7BE654-CC06-473E-9F37-F11EB10D1D30}" type="pres">
      <dgm:prSet presAssocID="{3961A3A8-0FB6-47C2-A34A-3ACBF8CA4452}" presName="compNode" presStyleCnt="0"/>
      <dgm:spPr/>
    </dgm:pt>
    <dgm:pt modelId="{7019EE51-DDCF-4AF4-B856-97144E3EDB76}" type="pres">
      <dgm:prSet presAssocID="{3961A3A8-0FB6-47C2-A34A-3ACBF8CA445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0B6C9DDD-77EC-417E-87F3-E7C96ACA81AB}" type="pres">
      <dgm:prSet presAssocID="{3961A3A8-0FB6-47C2-A34A-3ACBF8CA4452}" presName="iconSpace" presStyleCnt="0"/>
      <dgm:spPr/>
    </dgm:pt>
    <dgm:pt modelId="{BF0DDF4B-A527-42C7-B89A-A232A5B2B771}" type="pres">
      <dgm:prSet presAssocID="{3961A3A8-0FB6-47C2-A34A-3ACBF8CA4452}" presName="parTx" presStyleLbl="revTx" presStyleIdx="0" presStyleCnt="4">
        <dgm:presLayoutVars>
          <dgm:chMax val="0"/>
          <dgm:chPref val="0"/>
        </dgm:presLayoutVars>
      </dgm:prSet>
      <dgm:spPr/>
    </dgm:pt>
    <dgm:pt modelId="{0EC5403D-8466-4714-9FF5-C83A73654EAA}" type="pres">
      <dgm:prSet presAssocID="{3961A3A8-0FB6-47C2-A34A-3ACBF8CA4452}" presName="txSpace" presStyleCnt="0"/>
      <dgm:spPr/>
    </dgm:pt>
    <dgm:pt modelId="{31204B40-BD29-4FF8-9E46-7440558F41D1}" type="pres">
      <dgm:prSet presAssocID="{3961A3A8-0FB6-47C2-A34A-3ACBF8CA4452}" presName="desTx" presStyleLbl="revTx" presStyleIdx="1" presStyleCnt="4">
        <dgm:presLayoutVars/>
      </dgm:prSet>
      <dgm:spPr/>
    </dgm:pt>
    <dgm:pt modelId="{C8005EB2-BA0D-411B-BB88-5A2A1B81F34E}" type="pres">
      <dgm:prSet presAssocID="{E27363A3-7F78-42CF-AD9B-6F86AB8CFB8A}" presName="sibTrans" presStyleCnt="0"/>
      <dgm:spPr/>
    </dgm:pt>
    <dgm:pt modelId="{EF54B364-A27F-427E-A306-C9C6C392EE22}" type="pres">
      <dgm:prSet presAssocID="{6F8B4494-B5DF-41EC-AE26-7782B86635DD}" presName="compNode" presStyleCnt="0"/>
      <dgm:spPr/>
    </dgm:pt>
    <dgm:pt modelId="{32CBBBCF-5A61-4B60-989C-87A14F4DB849}" type="pres">
      <dgm:prSet presAssocID="{6F8B4494-B5DF-41EC-AE26-7782B86635D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F53BD840-6B77-4CA7-A1FC-8FD1A340299A}" type="pres">
      <dgm:prSet presAssocID="{6F8B4494-B5DF-41EC-AE26-7782B86635DD}" presName="iconSpace" presStyleCnt="0"/>
      <dgm:spPr/>
    </dgm:pt>
    <dgm:pt modelId="{9796A2A6-59D9-4D59-9988-C4ACE0ACD510}" type="pres">
      <dgm:prSet presAssocID="{6F8B4494-B5DF-41EC-AE26-7782B86635DD}" presName="parTx" presStyleLbl="revTx" presStyleIdx="2" presStyleCnt="4">
        <dgm:presLayoutVars>
          <dgm:chMax val="0"/>
          <dgm:chPref val="0"/>
        </dgm:presLayoutVars>
      </dgm:prSet>
      <dgm:spPr/>
    </dgm:pt>
    <dgm:pt modelId="{7769E450-C94C-40D4-B3B7-93A4FEE046F1}" type="pres">
      <dgm:prSet presAssocID="{6F8B4494-B5DF-41EC-AE26-7782B86635DD}" presName="txSpace" presStyleCnt="0"/>
      <dgm:spPr/>
    </dgm:pt>
    <dgm:pt modelId="{912E1C78-96E5-4DC7-AB5D-ADD1ACED5B56}" type="pres">
      <dgm:prSet presAssocID="{6F8B4494-B5DF-41EC-AE26-7782B86635DD}" presName="desTx" presStyleLbl="revTx" presStyleIdx="3" presStyleCnt="4">
        <dgm:presLayoutVars/>
      </dgm:prSet>
      <dgm:spPr/>
    </dgm:pt>
  </dgm:ptLst>
  <dgm:cxnLst>
    <dgm:cxn modelId="{DE17910B-9B27-41BF-A3D2-CE99602B1626}" srcId="{D330F6E3-8254-4B9A-A1E8-649403989E82}" destId="{6F8B4494-B5DF-41EC-AE26-7782B86635DD}" srcOrd="1" destOrd="0" parTransId="{5AEC4C7F-E75C-4B5B-AB33-6677F767171D}" sibTransId="{C7016FE6-DFE1-48A9-A86A-9EAE5E1FA3E5}"/>
    <dgm:cxn modelId="{5B48FD21-B012-4E9C-A616-75A323E66FBF}" type="presOf" srcId="{D330F6E3-8254-4B9A-A1E8-649403989E82}" destId="{21DCFF2F-7A06-4960-B686-E0B003F2C86B}" srcOrd="0" destOrd="0" presId="urn:microsoft.com/office/officeart/2018/5/layout/CenteredIconLabelDescriptionList"/>
    <dgm:cxn modelId="{23675122-CA83-4281-A799-AE7433372542}" type="presOf" srcId="{D4B5BDFF-AF6E-4607-9746-95394930DCA8}" destId="{912E1C78-96E5-4DC7-AB5D-ADD1ACED5B56}" srcOrd="0" destOrd="0" presId="urn:microsoft.com/office/officeart/2018/5/layout/CenteredIconLabelDescriptionList"/>
    <dgm:cxn modelId="{8DB0E233-B086-448F-9828-E2F54B2F7892}" type="presOf" srcId="{C64034FF-5C29-43D9-9270-930A2062E2A6}" destId="{31204B40-BD29-4FF8-9E46-7440558F41D1}" srcOrd="0" destOrd="0" presId="urn:microsoft.com/office/officeart/2018/5/layout/CenteredIconLabelDescriptionList"/>
    <dgm:cxn modelId="{DAF3C05E-B339-47E5-A0F2-97AF9316CADB}" type="presOf" srcId="{6F8B4494-B5DF-41EC-AE26-7782B86635DD}" destId="{9796A2A6-59D9-4D59-9988-C4ACE0ACD510}" srcOrd="0" destOrd="0" presId="urn:microsoft.com/office/officeart/2018/5/layout/CenteredIconLabelDescriptionList"/>
    <dgm:cxn modelId="{3A465E45-D23B-4AC1-8E35-6FBD1CFAB2F3}" type="presOf" srcId="{E7DE24F4-7159-4FDB-B1C3-C037A159DE41}" destId="{912E1C78-96E5-4DC7-AB5D-ADD1ACED5B56}" srcOrd="0" destOrd="2" presId="urn:microsoft.com/office/officeart/2018/5/layout/CenteredIconLabelDescriptionList"/>
    <dgm:cxn modelId="{C27DAF4E-0532-4299-BDC6-AE243C56FCB9}" srcId="{3961A3A8-0FB6-47C2-A34A-3ACBF8CA4452}" destId="{C64034FF-5C29-43D9-9270-930A2062E2A6}" srcOrd="0" destOrd="0" parTransId="{3CDF6BA5-A226-494A-9971-BE8C5A576D3A}" sibTransId="{7E12B554-A3EE-4CCC-A4E0-889234028A80}"/>
    <dgm:cxn modelId="{21A74F88-AF45-4296-A742-2F5FA1A4F5D3}" type="presOf" srcId="{3961A3A8-0FB6-47C2-A34A-3ACBF8CA4452}" destId="{BF0DDF4B-A527-42C7-B89A-A232A5B2B771}" srcOrd="0" destOrd="0" presId="urn:microsoft.com/office/officeart/2018/5/layout/CenteredIconLabelDescriptionList"/>
    <dgm:cxn modelId="{68B9858D-1A81-4CAA-ABC7-67960E8D5E3E}" type="presOf" srcId="{D7DF0008-48D8-4AD1-A03B-F4A79B5F016F}" destId="{912E1C78-96E5-4DC7-AB5D-ADD1ACED5B56}" srcOrd="0" destOrd="1" presId="urn:microsoft.com/office/officeart/2018/5/layout/CenteredIconLabelDescriptionList"/>
    <dgm:cxn modelId="{7724FC98-E9E2-455A-A0B9-74BAA1E913A5}" srcId="{D330F6E3-8254-4B9A-A1E8-649403989E82}" destId="{3961A3A8-0FB6-47C2-A34A-3ACBF8CA4452}" srcOrd="0" destOrd="0" parTransId="{14DB47B1-7A9B-4294-A77D-830E5ABF72C5}" sibTransId="{E27363A3-7F78-42CF-AD9B-6F86AB8CFB8A}"/>
    <dgm:cxn modelId="{CADC549D-8B3B-415D-9930-2FABAFEFC3ED}" srcId="{6F8B4494-B5DF-41EC-AE26-7782B86635DD}" destId="{D7DF0008-48D8-4AD1-A03B-F4A79B5F016F}" srcOrd="1" destOrd="0" parTransId="{8C6D4520-004F-4E49-900D-0CAD4E691EFA}" sibTransId="{F0F01B1B-AA3F-4CAD-BB8F-AE52489BD8B1}"/>
    <dgm:cxn modelId="{54957ED2-CA2E-450F-8E96-8B4F9590239B}" srcId="{6F8B4494-B5DF-41EC-AE26-7782B86635DD}" destId="{D4B5BDFF-AF6E-4607-9746-95394930DCA8}" srcOrd="0" destOrd="0" parTransId="{C8112D8E-2866-4B9F-9507-929905AA103C}" sibTransId="{591FCC8C-8DFE-4D83-8EA3-4CD1FEBA9939}"/>
    <dgm:cxn modelId="{0EBD48E0-8E5E-4001-87C8-605FCBC2AACF}" srcId="{6F8B4494-B5DF-41EC-AE26-7782B86635DD}" destId="{E7DE24F4-7159-4FDB-B1C3-C037A159DE41}" srcOrd="2" destOrd="0" parTransId="{BC03AF30-0FDC-4BB7-A9D2-A868C8FCB269}" sibTransId="{6E6E43D1-01E4-485C-A101-F67D556A51E5}"/>
    <dgm:cxn modelId="{8E2B3BB1-8FFD-4F29-9EC4-7B434D7523F7}" type="presParOf" srcId="{21DCFF2F-7A06-4960-B686-E0B003F2C86B}" destId="{1C7BE654-CC06-473E-9F37-F11EB10D1D30}" srcOrd="0" destOrd="0" presId="urn:microsoft.com/office/officeart/2018/5/layout/CenteredIconLabelDescriptionList"/>
    <dgm:cxn modelId="{0185996C-6872-4BB8-AAF7-1F58E894AD63}" type="presParOf" srcId="{1C7BE654-CC06-473E-9F37-F11EB10D1D30}" destId="{7019EE51-DDCF-4AF4-B856-97144E3EDB76}" srcOrd="0" destOrd="0" presId="urn:microsoft.com/office/officeart/2018/5/layout/CenteredIconLabelDescriptionList"/>
    <dgm:cxn modelId="{84706FF7-61FD-47A5-9F3A-F1F1F1CA6187}" type="presParOf" srcId="{1C7BE654-CC06-473E-9F37-F11EB10D1D30}" destId="{0B6C9DDD-77EC-417E-87F3-E7C96ACA81AB}" srcOrd="1" destOrd="0" presId="urn:microsoft.com/office/officeart/2018/5/layout/CenteredIconLabelDescriptionList"/>
    <dgm:cxn modelId="{485E7C65-1888-4790-9E06-8A1C30C3E5AF}" type="presParOf" srcId="{1C7BE654-CC06-473E-9F37-F11EB10D1D30}" destId="{BF0DDF4B-A527-42C7-B89A-A232A5B2B771}" srcOrd="2" destOrd="0" presId="urn:microsoft.com/office/officeart/2018/5/layout/CenteredIconLabelDescriptionList"/>
    <dgm:cxn modelId="{6B45E54A-369B-4B7F-87BE-0E90A3CAD3A2}" type="presParOf" srcId="{1C7BE654-CC06-473E-9F37-F11EB10D1D30}" destId="{0EC5403D-8466-4714-9FF5-C83A73654EAA}" srcOrd="3" destOrd="0" presId="urn:microsoft.com/office/officeart/2018/5/layout/CenteredIconLabelDescriptionList"/>
    <dgm:cxn modelId="{42BA10AC-EA41-4070-94EE-79556B499EC8}" type="presParOf" srcId="{1C7BE654-CC06-473E-9F37-F11EB10D1D30}" destId="{31204B40-BD29-4FF8-9E46-7440558F41D1}" srcOrd="4" destOrd="0" presId="urn:microsoft.com/office/officeart/2018/5/layout/CenteredIconLabelDescriptionList"/>
    <dgm:cxn modelId="{17D2B92C-90E2-4967-AD66-055668E01342}" type="presParOf" srcId="{21DCFF2F-7A06-4960-B686-E0B003F2C86B}" destId="{C8005EB2-BA0D-411B-BB88-5A2A1B81F34E}" srcOrd="1" destOrd="0" presId="urn:microsoft.com/office/officeart/2018/5/layout/CenteredIconLabelDescriptionList"/>
    <dgm:cxn modelId="{3FCDD88B-26AF-402C-9F43-57AEE7ED499D}" type="presParOf" srcId="{21DCFF2F-7A06-4960-B686-E0B003F2C86B}" destId="{EF54B364-A27F-427E-A306-C9C6C392EE22}" srcOrd="2" destOrd="0" presId="urn:microsoft.com/office/officeart/2018/5/layout/CenteredIconLabelDescriptionList"/>
    <dgm:cxn modelId="{367D44E4-9D9F-4539-93DD-0B15D6A00588}" type="presParOf" srcId="{EF54B364-A27F-427E-A306-C9C6C392EE22}" destId="{32CBBBCF-5A61-4B60-989C-87A14F4DB849}" srcOrd="0" destOrd="0" presId="urn:microsoft.com/office/officeart/2018/5/layout/CenteredIconLabelDescriptionList"/>
    <dgm:cxn modelId="{82F9DB77-E832-473F-980F-09D555589F1A}" type="presParOf" srcId="{EF54B364-A27F-427E-A306-C9C6C392EE22}" destId="{F53BD840-6B77-4CA7-A1FC-8FD1A340299A}" srcOrd="1" destOrd="0" presId="urn:microsoft.com/office/officeart/2018/5/layout/CenteredIconLabelDescriptionList"/>
    <dgm:cxn modelId="{649639FA-5990-4392-A5E8-6F9FDB5DC3CF}" type="presParOf" srcId="{EF54B364-A27F-427E-A306-C9C6C392EE22}" destId="{9796A2A6-59D9-4D59-9988-C4ACE0ACD510}" srcOrd="2" destOrd="0" presId="urn:microsoft.com/office/officeart/2018/5/layout/CenteredIconLabelDescriptionList"/>
    <dgm:cxn modelId="{8716E4DF-010A-4D19-90FE-FE6940C18E3D}" type="presParOf" srcId="{EF54B364-A27F-427E-A306-C9C6C392EE22}" destId="{7769E450-C94C-40D4-B3B7-93A4FEE046F1}" srcOrd="3" destOrd="0" presId="urn:microsoft.com/office/officeart/2018/5/layout/CenteredIconLabelDescriptionList"/>
    <dgm:cxn modelId="{EADD3F67-685B-4632-A9E2-5AAAF2F5EC1D}" type="presParOf" srcId="{EF54B364-A27F-427E-A306-C9C6C392EE22}" destId="{912E1C78-96E5-4DC7-AB5D-ADD1ACED5B56}"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3E9E26-E031-43E0-85A2-232E9D14A3B3}">
      <dsp:nvSpPr>
        <dsp:cNvPr id="0" name=""/>
        <dsp:cNvSpPr/>
      </dsp:nvSpPr>
      <dsp:spPr>
        <a:xfrm>
          <a:off x="0" y="1295"/>
          <a:ext cx="7759558" cy="5520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251FA7-AF6C-4301-9B19-94C1D3C1B3DB}">
      <dsp:nvSpPr>
        <dsp:cNvPr id="0" name=""/>
        <dsp:cNvSpPr/>
      </dsp:nvSpPr>
      <dsp:spPr>
        <a:xfrm>
          <a:off x="167008" y="125516"/>
          <a:ext cx="303651" cy="3036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DAF039-D66C-44D1-A36D-EB8E1A83AA77}">
      <dsp:nvSpPr>
        <dsp:cNvPr id="0" name=""/>
        <dsp:cNvSpPr/>
      </dsp:nvSpPr>
      <dsp:spPr>
        <a:xfrm>
          <a:off x="637667" y="1295"/>
          <a:ext cx="7121890" cy="552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30" tIns="58430" rIns="58430" bIns="58430" numCol="1" spcCol="1270" anchor="ctr" anchorCtr="0">
          <a:noAutofit/>
        </a:bodyPr>
        <a:lstStyle/>
        <a:p>
          <a:pPr marL="0" lvl="0" indent="0" algn="l" defTabSz="844550">
            <a:lnSpc>
              <a:spcPct val="100000"/>
            </a:lnSpc>
            <a:spcBef>
              <a:spcPct val="0"/>
            </a:spcBef>
            <a:spcAft>
              <a:spcPct val="35000"/>
            </a:spcAft>
            <a:buNone/>
          </a:pPr>
          <a:r>
            <a:rPr lang="en-US" sz="1900" kern="1200">
              <a:latin typeface="Arial" panose="020B0604020202020204"/>
            </a:rPr>
            <a:t>Welcome &amp; Introductions</a:t>
          </a:r>
          <a:endParaRPr lang="en-US" sz="1900" kern="1200"/>
        </a:p>
      </dsp:txBody>
      <dsp:txXfrm>
        <a:off x="637667" y="1295"/>
        <a:ext cx="7121890" cy="552093"/>
      </dsp:txXfrm>
    </dsp:sp>
    <dsp:sp modelId="{ADC1F108-146F-497B-853C-D32470A92D3A}">
      <dsp:nvSpPr>
        <dsp:cNvPr id="0" name=""/>
        <dsp:cNvSpPr/>
      </dsp:nvSpPr>
      <dsp:spPr>
        <a:xfrm>
          <a:off x="0" y="691411"/>
          <a:ext cx="7759558" cy="5520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DA5B94-6F91-4236-9C76-9613DEF1356C}">
      <dsp:nvSpPr>
        <dsp:cNvPr id="0" name=""/>
        <dsp:cNvSpPr/>
      </dsp:nvSpPr>
      <dsp:spPr>
        <a:xfrm>
          <a:off x="167008" y="815632"/>
          <a:ext cx="303651" cy="3036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9A0D07-2898-4BC6-AF44-EE40B034C556}">
      <dsp:nvSpPr>
        <dsp:cNvPr id="0" name=""/>
        <dsp:cNvSpPr/>
      </dsp:nvSpPr>
      <dsp:spPr>
        <a:xfrm>
          <a:off x="637667" y="691411"/>
          <a:ext cx="7121890" cy="552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30" tIns="58430" rIns="58430" bIns="58430" numCol="1" spcCol="1270" anchor="ctr" anchorCtr="0">
          <a:noAutofit/>
        </a:bodyPr>
        <a:lstStyle/>
        <a:p>
          <a:pPr marL="0" lvl="0" indent="0" algn="l" defTabSz="844550">
            <a:lnSpc>
              <a:spcPct val="100000"/>
            </a:lnSpc>
            <a:spcBef>
              <a:spcPct val="0"/>
            </a:spcBef>
            <a:spcAft>
              <a:spcPct val="35000"/>
            </a:spcAft>
            <a:buNone/>
          </a:pPr>
          <a:r>
            <a:rPr lang="en-US" sz="1900" kern="1200">
              <a:latin typeface="Arial" panose="020B0604020202020204"/>
            </a:rPr>
            <a:t>Training at UE: Purpose &amp; Value</a:t>
          </a:r>
          <a:endParaRPr lang="en-US" sz="1900" kern="1200"/>
        </a:p>
      </dsp:txBody>
      <dsp:txXfrm>
        <a:off x="637667" y="691411"/>
        <a:ext cx="7121890" cy="552093"/>
      </dsp:txXfrm>
    </dsp:sp>
    <dsp:sp modelId="{DAFCE8E2-8BBA-45F1-A8C8-EC02B7985C5A}">
      <dsp:nvSpPr>
        <dsp:cNvPr id="0" name=""/>
        <dsp:cNvSpPr/>
      </dsp:nvSpPr>
      <dsp:spPr>
        <a:xfrm>
          <a:off x="0" y="1381528"/>
          <a:ext cx="7759558" cy="5520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88D33-2334-4A29-A5AB-F4349F9812DC}">
      <dsp:nvSpPr>
        <dsp:cNvPr id="0" name=""/>
        <dsp:cNvSpPr/>
      </dsp:nvSpPr>
      <dsp:spPr>
        <a:xfrm>
          <a:off x="167008" y="1505749"/>
          <a:ext cx="303651" cy="3036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6B3F35-37F2-42F4-B7A9-A88F55161F8C}">
      <dsp:nvSpPr>
        <dsp:cNvPr id="0" name=""/>
        <dsp:cNvSpPr/>
      </dsp:nvSpPr>
      <dsp:spPr>
        <a:xfrm>
          <a:off x="637667" y="1381528"/>
          <a:ext cx="7121890" cy="552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30" tIns="58430" rIns="58430" bIns="58430" numCol="1" spcCol="1270" anchor="ctr" anchorCtr="0">
          <a:noAutofit/>
        </a:bodyPr>
        <a:lstStyle/>
        <a:p>
          <a:pPr marL="0" lvl="0" indent="0" algn="l" defTabSz="844550">
            <a:lnSpc>
              <a:spcPct val="100000"/>
            </a:lnSpc>
            <a:spcBef>
              <a:spcPct val="0"/>
            </a:spcBef>
            <a:spcAft>
              <a:spcPct val="35000"/>
            </a:spcAft>
            <a:buNone/>
          </a:pPr>
          <a:r>
            <a:rPr lang="en-US" sz="1900" kern="1200">
              <a:latin typeface="Arial" panose="020B0604020202020204"/>
            </a:rPr>
            <a:t>Getting Started &amp; Implementation Options</a:t>
          </a:r>
          <a:endParaRPr lang="en-US" sz="1900" kern="1200"/>
        </a:p>
      </dsp:txBody>
      <dsp:txXfrm>
        <a:off x="637667" y="1381528"/>
        <a:ext cx="7121890" cy="552093"/>
      </dsp:txXfrm>
    </dsp:sp>
    <dsp:sp modelId="{E2E42056-DDB5-4768-9E57-76C959ECBC51}">
      <dsp:nvSpPr>
        <dsp:cNvPr id="0" name=""/>
        <dsp:cNvSpPr/>
      </dsp:nvSpPr>
      <dsp:spPr>
        <a:xfrm>
          <a:off x="0" y="2071644"/>
          <a:ext cx="7759558" cy="5520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3C6559-E04C-4B64-828A-E5785EB3648A}">
      <dsp:nvSpPr>
        <dsp:cNvPr id="0" name=""/>
        <dsp:cNvSpPr/>
      </dsp:nvSpPr>
      <dsp:spPr>
        <a:xfrm>
          <a:off x="167008" y="2195865"/>
          <a:ext cx="303651" cy="3036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E9B22F-0384-4FF7-92E9-7FB5C9FCF512}">
      <dsp:nvSpPr>
        <dsp:cNvPr id="0" name=""/>
        <dsp:cNvSpPr/>
      </dsp:nvSpPr>
      <dsp:spPr>
        <a:xfrm>
          <a:off x="637667" y="2071644"/>
          <a:ext cx="7121890" cy="552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30" tIns="58430" rIns="58430" bIns="58430" numCol="1" spcCol="1270" anchor="ctr" anchorCtr="0">
          <a:noAutofit/>
        </a:bodyPr>
        <a:lstStyle/>
        <a:p>
          <a:pPr marL="0" lvl="0" indent="0" algn="l" defTabSz="844550">
            <a:lnSpc>
              <a:spcPct val="100000"/>
            </a:lnSpc>
            <a:spcBef>
              <a:spcPct val="0"/>
            </a:spcBef>
            <a:spcAft>
              <a:spcPct val="35000"/>
            </a:spcAft>
            <a:buNone/>
          </a:pPr>
          <a:r>
            <a:rPr lang="en-US" sz="1900" kern="1200">
              <a:latin typeface="Arial" panose="020B0604020202020204"/>
            </a:rPr>
            <a:t>Real-World Examples</a:t>
          </a:r>
          <a:endParaRPr lang="en-US" sz="1900" kern="1200"/>
        </a:p>
      </dsp:txBody>
      <dsp:txXfrm>
        <a:off x="637667" y="2071644"/>
        <a:ext cx="7121890" cy="552093"/>
      </dsp:txXfrm>
    </dsp:sp>
    <dsp:sp modelId="{A977C99C-B90A-457A-BCDF-3468605FA2F8}">
      <dsp:nvSpPr>
        <dsp:cNvPr id="0" name=""/>
        <dsp:cNvSpPr/>
      </dsp:nvSpPr>
      <dsp:spPr>
        <a:xfrm>
          <a:off x="0" y="2761760"/>
          <a:ext cx="7759558" cy="5520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4281E5-D1B5-463D-AC4D-3C5246691A25}">
      <dsp:nvSpPr>
        <dsp:cNvPr id="0" name=""/>
        <dsp:cNvSpPr/>
      </dsp:nvSpPr>
      <dsp:spPr>
        <a:xfrm>
          <a:off x="167008" y="2885981"/>
          <a:ext cx="303651" cy="30365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8EBE4E-B628-4211-925D-8D956AA04FD7}">
      <dsp:nvSpPr>
        <dsp:cNvPr id="0" name=""/>
        <dsp:cNvSpPr/>
      </dsp:nvSpPr>
      <dsp:spPr>
        <a:xfrm>
          <a:off x="637667" y="2761760"/>
          <a:ext cx="7121890" cy="552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30" tIns="58430" rIns="58430" bIns="58430" numCol="1" spcCol="1270" anchor="ctr" anchorCtr="0">
          <a:noAutofit/>
        </a:bodyPr>
        <a:lstStyle/>
        <a:p>
          <a:pPr marL="0" lvl="0" indent="0" algn="l" defTabSz="844550">
            <a:lnSpc>
              <a:spcPct val="100000"/>
            </a:lnSpc>
            <a:spcBef>
              <a:spcPct val="0"/>
            </a:spcBef>
            <a:spcAft>
              <a:spcPct val="35000"/>
            </a:spcAft>
            <a:buNone/>
          </a:pPr>
          <a:r>
            <a:rPr lang="en-US" sz="1900" b="0" kern="1200">
              <a:latin typeface="Arial" panose="020B0604020202020204"/>
            </a:rPr>
            <a:t>Preventing and Overcoming Challenges</a:t>
          </a:r>
          <a:endParaRPr lang="en-US" sz="1900" b="0" kern="1200"/>
        </a:p>
      </dsp:txBody>
      <dsp:txXfrm>
        <a:off x="637667" y="2761760"/>
        <a:ext cx="7121890" cy="552093"/>
      </dsp:txXfrm>
    </dsp:sp>
    <dsp:sp modelId="{97E5CAA3-49D4-4D95-8FBA-A0423F1C2350}">
      <dsp:nvSpPr>
        <dsp:cNvPr id="0" name=""/>
        <dsp:cNvSpPr/>
      </dsp:nvSpPr>
      <dsp:spPr>
        <a:xfrm>
          <a:off x="0" y="3451877"/>
          <a:ext cx="7759558" cy="5520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D3D115-91B2-469E-99AA-70EED449EC2B}">
      <dsp:nvSpPr>
        <dsp:cNvPr id="0" name=""/>
        <dsp:cNvSpPr/>
      </dsp:nvSpPr>
      <dsp:spPr>
        <a:xfrm>
          <a:off x="167008" y="3576098"/>
          <a:ext cx="303651" cy="30365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E3E581-F4F1-4305-BAF5-E46DC6628F6D}">
      <dsp:nvSpPr>
        <dsp:cNvPr id="0" name=""/>
        <dsp:cNvSpPr/>
      </dsp:nvSpPr>
      <dsp:spPr>
        <a:xfrm>
          <a:off x="637667" y="3451877"/>
          <a:ext cx="7121890" cy="552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30" tIns="58430" rIns="58430" bIns="58430" numCol="1" spcCol="1270" anchor="ctr" anchorCtr="0">
          <a:noAutofit/>
        </a:bodyPr>
        <a:lstStyle/>
        <a:p>
          <a:pPr marL="0" lvl="0" indent="0" algn="l" defTabSz="844550">
            <a:lnSpc>
              <a:spcPct val="100000"/>
            </a:lnSpc>
            <a:spcBef>
              <a:spcPct val="0"/>
            </a:spcBef>
            <a:spcAft>
              <a:spcPct val="35000"/>
            </a:spcAft>
            <a:buNone/>
          </a:pPr>
          <a:r>
            <a:rPr lang="en-US" sz="1900" kern="1200">
              <a:latin typeface="Arial" panose="020B0604020202020204"/>
            </a:rPr>
            <a:t>Q&amp;A</a:t>
          </a:r>
          <a:endParaRPr lang="en-US" sz="1900" kern="1200"/>
        </a:p>
      </dsp:txBody>
      <dsp:txXfrm>
        <a:off x="637667" y="3451877"/>
        <a:ext cx="7121890" cy="5520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2753A-48AA-4927-8809-FD8506EB1938}">
      <dsp:nvSpPr>
        <dsp:cNvPr id="0" name=""/>
        <dsp:cNvSpPr/>
      </dsp:nvSpPr>
      <dsp:spPr>
        <a:xfrm>
          <a:off x="2135" y="950162"/>
          <a:ext cx="2285767" cy="2689137"/>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E0DC20A-1D0E-4556-9471-ECA72108DF7D}">
      <dsp:nvSpPr>
        <dsp:cNvPr id="0" name=""/>
        <dsp:cNvSpPr/>
      </dsp:nvSpPr>
      <dsp:spPr>
        <a:xfrm>
          <a:off x="116423" y="1057727"/>
          <a:ext cx="2057190" cy="1747939"/>
        </a:xfrm>
        <a:prstGeom prst="rect">
          <a:avLst/>
        </a:prstGeom>
        <a:blipFill dpi="0" rotWithShape="1">
          <a:blip xmlns:r="http://schemas.openxmlformats.org/officeDocument/2006/relationships" r:embed="rId1"/>
          <a:srcRect/>
          <a:stretch>
            <a:fillRect l="-28252" t="-14320" r="-14000" b="-53536"/>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4F5367-7B22-48CC-8827-0735C282EC17}">
      <dsp:nvSpPr>
        <dsp:cNvPr id="0" name=""/>
        <dsp:cNvSpPr/>
      </dsp:nvSpPr>
      <dsp:spPr>
        <a:xfrm>
          <a:off x="116423" y="3074602"/>
          <a:ext cx="2057190" cy="457131"/>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Risk Management Consultant</a:t>
          </a:r>
        </a:p>
      </dsp:txBody>
      <dsp:txXfrm>
        <a:off x="116423" y="3074602"/>
        <a:ext cx="2057190" cy="457131"/>
      </dsp:txXfrm>
    </dsp:sp>
    <dsp:sp modelId="{7694A2D5-8EC5-475D-B6E4-E832E6AC0BBE}">
      <dsp:nvSpPr>
        <dsp:cNvPr id="0" name=""/>
        <dsp:cNvSpPr/>
      </dsp:nvSpPr>
      <dsp:spPr>
        <a:xfrm>
          <a:off x="116423" y="2805667"/>
          <a:ext cx="2057190" cy="268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kern="1200">
              <a:latin typeface="Times New Roman"/>
              <a:cs typeface="Times New Roman"/>
            </a:rPr>
            <a:t>Natalie Robinson-Babaniyi, Esq.</a:t>
          </a:r>
          <a:endParaRPr lang="en-US" sz="1100" kern="1200"/>
        </a:p>
      </dsp:txBody>
      <dsp:txXfrm>
        <a:off x="116423" y="2805667"/>
        <a:ext cx="2057190" cy="268935"/>
      </dsp:txXfrm>
    </dsp:sp>
    <dsp:sp modelId="{FFEB8C24-B7D4-4258-9946-2E7380D7D6C2}">
      <dsp:nvSpPr>
        <dsp:cNvPr id="0" name=""/>
        <dsp:cNvSpPr/>
      </dsp:nvSpPr>
      <dsp:spPr>
        <a:xfrm>
          <a:off x="2743316" y="950162"/>
          <a:ext cx="2285767" cy="2689137"/>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9A62FE1-95B4-455B-9B7C-2DF8AA53DA72}">
      <dsp:nvSpPr>
        <dsp:cNvPr id="0" name=""/>
        <dsp:cNvSpPr/>
      </dsp:nvSpPr>
      <dsp:spPr>
        <a:xfrm>
          <a:off x="2857604" y="1057727"/>
          <a:ext cx="2057190" cy="1747939"/>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3680" b="-1432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3BB1D4-D4E1-4BD2-9B3D-C469BAEB575B}">
      <dsp:nvSpPr>
        <dsp:cNvPr id="0" name=""/>
        <dsp:cNvSpPr/>
      </dsp:nvSpPr>
      <dsp:spPr>
        <a:xfrm>
          <a:off x="2857604" y="3074602"/>
          <a:ext cx="2057190" cy="457131"/>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RM Systems Administrator</a:t>
          </a:r>
        </a:p>
      </dsp:txBody>
      <dsp:txXfrm>
        <a:off x="2857604" y="3074602"/>
        <a:ext cx="2057190" cy="457131"/>
      </dsp:txXfrm>
    </dsp:sp>
    <dsp:sp modelId="{1C1A5F4F-BBB0-4149-A0DE-2BED1C595199}">
      <dsp:nvSpPr>
        <dsp:cNvPr id="0" name=""/>
        <dsp:cNvSpPr/>
      </dsp:nvSpPr>
      <dsp:spPr>
        <a:xfrm>
          <a:off x="2857604" y="2805667"/>
          <a:ext cx="2057190" cy="268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Jodi </a:t>
          </a:r>
          <a:r>
            <a:rPr lang="en-US" sz="1100" kern="1200" err="1"/>
            <a:t>Dobinsky</a:t>
          </a:r>
          <a:endParaRPr lang="en-US" sz="1100" kern="1200"/>
        </a:p>
      </dsp:txBody>
      <dsp:txXfrm>
        <a:off x="2857604" y="2805667"/>
        <a:ext cx="2057190" cy="268935"/>
      </dsp:txXfrm>
    </dsp:sp>
    <dsp:sp modelId="{3D3FA8BE-2ADB-4B9D-B0D9-8A5DFD0BF0DA}">
      <dsp:nvSpPr>
        <dsp:cNvPr id="0" name=""/>
        <dsp:cNvSpPr/>
      </dsp:nvSpPr>
      <dsp:spPr>
        <a:xfrm>
          <a:off x="5484497" y="950162"/>
          <a:ext cx="2285767" cy="2689137"/>
        </a:xfrm>
        <a:prstGeom prst="rect">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41F40EE-BC24-4C39-9A66-A17E19DB20EF}">
      <dsp:nvSpPr>
        <dsp:cNvPr id="0" name=""/>
        <dsp:cNvSpPr/>
      </dsp:nvSpPr>
      <dsp:spPr>
        <a:xfrm>
          <a:off x="5598786" y="1057727"/>
          <a:ext cx="2057190" cy="1747939"/>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t="-809" b="-17191"/>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5F863A-86B5-41BF-8E81-84FB7E51A97C}">
      <dsp:nvSpPr>
        <dsp:cNvPr id="0" name=""/>
        <dsp:cNvSpPr/>
      </dsp:nvSpPr>
      <dsp:spPr>
        <a:xfrm>
          <a:off x="5598786" y="3074602"/>
          <a:ext cx="2057190" cy="457131"/>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Implementation Success Consultant</a:t>
          </a:r>
        </a:p>
      </dsp:txBody>
      <dsp:txXfrm>
        <a:off x="5598786" y="3074602"/>
        <a:ext cx="2057190" cy="457131"/>
      </dsp:txXfrm>
    </dsp:sp>
    <dsp:sp modelId="{2E18BBCE-6358-4C63-A6F4-972CC9B11EAB}">
      <dsp:nvSpPr>
        <dsp:cNvPr id="0" name=""/>
        <dsp:cNvSpPr/>
      </dsp:nvSpPr>
      <dsp:spPr>
        <a:xfrm>
          <a:off x="5598786" y="2805667"/>
          <a:ext cx="2057190" cy="268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Sophia </a:t>
          </a:r>
          <a:r>
            <a:rPr lang="en-US" sz="1100" kern="1200" err="1"/>
            <a:t>Portlas</a:t>
          </a:r>
          <a:endParaRPr lang="en-US" sz="1100" kern="1200"/>
        </a:p>
      </dsp:txBody>
      <dsp:txXfrm>
        <a:off x="5598786" y="2805667"/>
        <a:ext cx="2057190" cy="268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9B3DA-8B90-4022-99FA-5004AEE25BEF}">
      <dsp:nvSpPr>
        <dsp:cNvPr id="0" name=""/>
        <dsp:cNvSpPr/>
      </dsp:nvSpPr>
      <dsp:spPr>
        <a:xfrm>
          <a:off x="37" y="6151"/>
          <a:ext cx="3631927" cy="547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kern="1200">
              <a:solidFill>
                <a:schemeClr val="bg1"/>
              </a:solidFill>
              <a:latin typeface="Times New Roman"/>
              <a:cs typeface="Times New Roman"/>
            </a:rPr>
            <a:t>Checkbox Training</a:t>
          </a:r>
        </a:p>
      </dsp:txBody>
      <dsp:txXfrm>
        <a:off x="37" y="6151"/>
        <a:ext cx="3631927" cy="547200"/>
      </dsp:txXfrm>
    </dsp:sp>
    <dsp:sp modelId="{D6FDFDE2-8F63-4F0A-808A-B4183E65EF6F}">
      <dsp:nvSpPr>
        <dsp:cNvPr id="0" name=""/>
        <dsp:cNvSpPr/>
      </dsp:nvSpPr>
      <dsp:spPr>
        <a:xfrm>
          <a:off x="1" y="541851"/>
          <a:ext cx="3631927" cy="3628032"/>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cs typeface="Times New Roman"/>
            </a:rPr>
            <a:t>Focuses on course completion</a:t>
          </a:r>
        </a:p>
        <a:p>
          <a:pPr marL="171450" lvl="1" indent="-171450" algn="l" defTabSz="844550">
            <a:lnSpc>
              <a:spcPct val="90000"/>
            </a:lnSpc>
            <a:spcBef>
              <a:spcPct val="0"/>
            </a:spcBef>
            <a:spcAft>
              <a:spcPct val="15000"/>
            </a:spcAft>
            <a:buChar char="•"/>
          </a:pPr>
          <a:endParaRPr lang="en-US" sz="1900" kern="1200">
            <a:latin typeface="Times New Roman"/>
            <a:cs typeface="Times New Roman"/>
          </a:endParaRPr>
        </a:p>
        <a:p>
          <a:pPr marL="171450" lvl="1" indent="-171450" algn="l" defTabSz="84455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cs typeface="Times New Roman"/>
            </a:rPr>
            <a:t>Measures participation, not behavior change</a:t>
          </a:r>
        </a:p>
        <a:p>
          <a:pPr marL="171450" lvl="1" indent="-171450" algn="l" defTabSz="844550">
            <a:lnSpc>
              <a:spcPct val="90000"/>
            </a:lnSpc>
            <a:spcBef>
              <a:spcPct val="0"/>
            </a:spcBef>
            <a:spcAft>
              <a:spcPct val="15000"/>
            </a:spcAft>
            <a:buChar char="•"/>
          </a:pPr>
          <a:endParaRPr lang="en-US" sz="1900" kern="1200">
            <a:latin typeface="Times New Roman"/>
            <a:cs typeface="Times New Roman"/>
          </a:endParaRPr>
        </a:p>
        <a:p>
          <a:pPr marL="171450" lvl="1" indent="-171450" algn="l" defTabSz="84455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cs typeface="Times New Roman"/>
            </a:rPr>
            <a:t>Exists primarily to satisfy compliance requirements</a:t>
          </a:r>
        </a:p>
      </dsp:txBody>
      <dsp:txXfrm>
        <a:off x="1" y="541851"/>
        <a:ext cx="3631927" cy="3628032"/>
      </dsp:txXfrm>
    </dsp:sp>
    <dsp:sp modelId="{F2F0B603-C0EA-428D-8E0F-87B490ECECA2}">
      <dsp:nvSpPr>
        <dsp:cNvPr id="0" name=""/>
        <dsp:cNvSpPr/>
      </dsp:nvSpPr>
      <dsp:spPr>
        <a:xfrm>
          <a:off x="4140434" y="6151"/>
          <a:ext cx="3631927" cy="547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kern="1200">
              <a:solidFill>
                <a:schemeClr val="bg1"/>
              </a:solidFill>
              <a:latin typeface="Times New Roman"/>
              <a:cs typeface="Times New Roman"/>
            </a:rPr>
            <a:t>High-Impact Training</a:t>
          </a:r>
        </a:p>
      </dsp:txBody>
      <dsp:txXfrm>
        <a:off x="4140434" y="6151"/>
        <a:ext cx="3631927" cy="547200"/>
      </dsp:txXfrm>
    </dsp:sp>
    <dsp:sp modelId="{42E19FF2-821E-4F74-91AC-375C7278D4AA}">
      <dsp:nvSpPr>
        <dsp:cNvPr id="0" name=""/>
        <dsp:cNvSpPr/>
      </dsp:nvSpPr>
      <dsp:spPr>
        <a:xfrm>
          <a:off x="4140434" y="553351"/>
          <a:ext cx="3631927" cy="3628032"/>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ea typeface="Calibri"/>
              <a:cs typeface="Times New Roman"/>
            </a:rPr>
            <a:t>Meaningful &amp; relevant to real-world scenarios</a:t>
          </a:r>
        </a:p>
        <a:p>
          <a:pPr marL="171450" lvl="1" indent="-171450" algn="l" defTabSz="844550">
            <a:lnSpc>
              <a:spcPct val="90000"/>
            </a:lnSpc>
            <a:spcBef>
              <a:spcPct val="0"/>
            </a:spcBef>
            <a:spcAft>
              <a:spcPct val="15000"/>
            </a:spcAft>
            <a:buFont typeface="Arial" panose="020B0604020202020204" pitchFamily="34" charset="0"/>
            <a:buChar char="•"/>
          </a:pPr>
          <a:endParaRPr lang="en-US" sz="1900" kern="1200">
            <a:latin typeface="Times New Roman"/>
            <a:ea typeface="Calibri"/>
            <a:cs typeface="Times New Roman"/>
          </a:endParaRPr>
        </a:p>
        <a:p>
          <a:pPr marL="171450" lvl="1" indent="-171450" algn="l" defTabSz="844550" rtl="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ea typeface="Calibri"/>
              <a:cs typeface="Times New Roman"/>
            </a:rPr>
            <a:t>Clearly connected to learners’ roles</a:t>
          </a:r>
        </a:p>
        <a:p>
          <a:pPr marL="171450" lvl="1" indent="-171450" algn="l" defTabSz="844550">
            <a:lnSpc>
              <a:spcPct val="90000"/>
            </a:lnSpc>
            <a:spcBef>
              <a:spcPct val="0"/>
            </a:spcBef>
            <a:spcAft>
              <a:spcPct val="15000"/>
            </a:spcAft>
            <a:buFont typeface="Arial" panose="020B0604020202020204" pitchFamily="34" charset="0"/>
            <a:buChar char="•"/>
          </a:pPr>
          <a:endParaRPr lang="en-US" sz="1900" kern="1200">
            <a:latin typeface="Times New Roman"/>
            <a:ea typeface="Calibri"/>
            <a:cs typeface="Times New Roman"/>
          </a:endParaRPr>
        </a:p>
        <a:p>
          <a:pPr marL="171450" lvl="1" indent="-171450" algn="l" defTabSz="84455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ea typeface="Calibri"/>
              <a:cs typeface="Times New Roman"/>
            </a:rPr>
            <a:t>Supported by leadership</a:t>
          </a:r>
        </a:p>
        <a:p>
          <a:pPr marL="171450" lvl="1" indent="-171450" algn="l" defTabSz="844550">
            <a:lnSpc>
              <a:spcPct val="90000"/>
            </a:lnSpc>
            <a:spcBef>
              <a:spcPct val="0"/>
            </a:spcBef>
            <a:spcAft>
              <a:spcPct val="15000"/>
            </a:spcAft>
            <a:buFont typeface="Arial" panose="020B0604020202020204" pitchFamily="34" charset="0"/>
            <a:buChar char="•"/>
          </a:pPr>
          <a:endParaRPr lang="en-US" sz="1900" kern="1200">
            <a:latin typeface="Times New Roman"/>
            <a:ea typeface="Calibri"/>
            <a:cs typeface="Times New Roman"/>
          </a:endParaRPr>
        </a:p>
        <a:p>
          <a:pPr marL="171450" lvl="1" indent="-171450" algn="l" defTabSz="84455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ea typeface="Calibri"/>
              <a:cs typeface="Times New Roman"/>
            </a:rPr>
            <a:t>Encourages practical application</a:t>
          </a:r>
        </a:p>
        <a:p>
          <a:pPr marL="171450" lvl="1" indent="-171450" algn="l" defTabSz="844550">
            <a:lnSpc>
              <a:spcPct val="90000"/>
            </a:lnSpc>
            <a:spcBef>
              <a:spcPct val="0"/>
            </a:spcBef>
            <a:spcAft>
              <a:spcPct val="15000"/>
            </a:spcAft>
            <a:buFont typeface="Arial" panose="020B0604020202020204" pitchFamily="34" charset="0"/>
            <a:buNone/>
          </a:pPr>
          <a:endParaRPr lang="en-US" sz="1900" kern="1200">
            <a:latin typeface="Times New Roman"/>
            <a:ea typeface="Calibri"/>
            <a:cs typeface="Times New Roman"/>
          </a:endParaRPr>
        </a:p>
        <a:p>
          <a:pPr marL="171450" lvl="1" indent="-171450" algn="l" defTabSz="844550" rtl="0">
            <a:lnSpc>
              <a:spcPct val="90000"/>
            </a:lnSpc>
            <a:spcBef>
              <a:spcPct val="0"/>
            </a:spcBef>
            <a:spcAft>
              <a:spcPct val="15000"/>
            </a:spcAft>
            <a:buFont typeface="Arial" panose="020B0604020202020204" pitchFamily="34" charset="0"/>
            <a:buChar char="•"/>
          </a:pPr>
          <a:r>
            <a:rPr lang="en-US" sz="1900" kern="1200">
              <a:solidFill>
                <a:schemeClr val="tx1"/>
              </a:solidFill>
              <a:latin typeface="Times New Roman"/>
              <a:ea typeface="Calibri"/>
              <a:cs typeface="Times New Roman"/>
            </a:rPr>
            <a:t>Influences behavior &amp; strengthens risk culture</a:t>
          </a:r>
          <a:endParaRPr lang="en-US" sz="1900" kern="1200">
            <a:solidFill>
              <a:schemeClr val="tx1"/>
            </a:solidFill>
            <a:latin typeface="Times New Roman"/>
            <a:cs typeface="Times New Roman"/>
          </a:endParaRPr>
        </a:p>
      </dsp:txBody>
      <dsp:txXfrm>
        <a:off x="4140434" y="553351"/>
        <a:ext cx="3631927" cy="36280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A3AEF-C417-4597-960D-75AD55FC0C37}">
      <dsp:nvSpPr>
        <dsp:cNvPr id="0" name=""/>
        <dsp:cNvSpPr/>
      </dsp:nvSpPr>
      <dsp:spPr>
        <a:xfrm>
          <a:off x="1161573" y="626850"/>
          <a:ext cx="1250648" cy="12506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A7097D-5C17-48E9-869F-549740C609AE}">
      <dsp:nvSpPr>
        <dsp:cNvPr id="0" name=""/>
        <dsp:cNvSpPr/>
      </dsp:nvSpPr>
      <dsp:spPr>
        <a:xfrm>
          <a:off x="257" y="2020954"/>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b="1" kern="1200"/>
            <a:t>Define Your Overall Initiative</a:t>
          </a:r>
          <a:endParaRPr lang="en-US" sz="2200" kern="1200"/>
        </a:p>
      </dsp:txBody>
      <dsp:txXfrm>
        <a:off x="257" y="2020954"/>
        <a:ext cx="3573281" cy="535992"/>
      </dsp:txXfrm>
    </dsp:sp>
    <dsp:sp modelId="{DC6046AE-1F72-4CA3-8954-1558816DF560}">
      <dsp:nvSpPr>
        <dsp:cNvPr id="0" name=""/>
        <dsp:cNvSpPr/>
      </dsp:nvSpPr>
      <dsp:spPr>
        <a:xfrm>
          <a:off x="257" y="2623670"/>
          <a:ext cx="3573281" cy="1339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latin typeface="Times New Roman"/>
              <a:cs typeface="Times New Roman"/>
            </a:rPr>
            <a:t>Who i</a:t>
          </a:r>
          <a:r>
            <a:rPr lang="en-US" sz="1600" kern="1200"/>
            <a:t>s your audience?</a:t>
          </a:r>
        </a:p>
        <a:p>
          <a:pPr marL="0" lvl="0" indent="0" algn="ctr" defTabSz="711200">
            <a:lnSpc>
              <a:spcPct val="100000"/>
            </a:lnSpc>
            <a:spcBef>
              <a:spcPct val="0"/>
            </a:spcBef>
            <a:spcAft>
              <a:spcPct val="35000"/>
            </a:spcAft>
            <a:buNone/>
          </a:pPr>
          <a:r>
            <a:rPr lang="en-US" sz="1600" kern="1200"/>
            <a:t>Is this annual compliance or targeted training?</a:t>
          </a:r>
        </a:p>
        <a:p>
          <a:pPr marL="0" lvl="0" indent="0" algn="ctr" defTabSz="711200">
            <a:lnSpc>
              <a:spcPct val="100000"/>
            </a:lnSpc>
            <a:spcBef>
              <a:spcPct val="0"/>
            </a:spcBef>
            <a:spcAft>
              <a:spcPct val="35000"/>
            </a:spcAft>
            <a:buNone/>
          </a:pPr>
          <a:r>
            <a:rPr lang="en-US" sz="1600" kern="1200"/>
            <a:t>What risk or requirement are you addressing?</a:t>
          </a:r>
        </a:p>
      </dsp:txBody>
      <dsp:txXfrm>
        <a:off x="257" y="2623670"/>
        <a:ext cx="3573281" cy="1339361"/>
      </dsp:txXfrm>
    </dsp:sp>
    <dsp:sp modelId="{97F84D0E-BCEB-410D-A050-D79253AC72B6}">
      <dsp:nvSpPr>
        <dsp:cNvPr id="0" name=""/>
        <dsp:cNvSpPr/>
      </dsp:nvSpPr>
      <dsp:spPr>
        <a:xfrm>
          <a:off x="5360179" y="626850"/>
          <a:ext cx="1250648" cy="12506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B1224F7-FFD5-4D51-9F41-7C4E63B7DEFB}">
      <dsp:nvSpPr>
        <dsp:cNvPr id="0" name=""/>
        <dsp:cNvSpPr/>
      </dsp:nvSpPr>
      <dsp:spPr>
        <a:xfrm>
          <a:off x="4198862" y="2020954"/>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b="1" kern="1200"/>
            <a:t>Then Align the Courses</a:t>
          </a:r>
          <a:endParaRPr lang="en-US" sz="2200" kern="1200"/>
        </a:p>
      </dsp:txBody>
      <dsp:txXfrm>
        <a:off x="4198862" y="2020954"/>
        <a:ext cx="3573281" cy="535992"/>
      </dsp:txXfrm>
    </dsp:sp>
    <dsp:sp modelId="{32C9088B-4B82-4A13-BBA4-F53E80A8BA3B}">
      <dsp:nvSpPr>
        <dsp:cNvPr id="0" name=""/>
        <dsp:cNvSpPr/>
      </dsp:nvSpPr>
      <dsp:spPr>
        <a:xfrm>
          <a:off x="4198862" y="2623670"/>
          <a:ext cx="3573281" cy="1339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Identify UE courses that match your goals</a:t>
          </a:r>
        </a:p>
        <a:p>
          <a:pPr marL="0" lvl="0" indent="0" algn="ctr" defTabSz="711200">
            <a:lnSpc>
              <a:spcPct val="100000"/>
            </a:lnSpc>
            <a:spcBef>
              <a:spcPct val="0"/>
            </a:spcBef>
            <a:spcAft>
              <a:spcPct val="35000"/>
            </a:spcAft>
            <a:buNone/>
          </a:pPr>
          <a:r>
            <a:rPr lang="en-US" sz="1600" kern="1200"/>
            <a:t>Build the launch plan around defined outcomes</a:t>
          </a:r>
        </a:p>
      </dsp:txBody>
      <dsp:txXfrm>
        <a:off x="4198862" y="2623670"/>
        <a:ext cx="3573281" cy="13393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9B3DA-8B90-4022-99FA-5004AEE25BEF}">
      <dsp:nvSpPr>
        <dsp:cNvPr id="0" name=""/>
        <dsp:cNvSpPr/>
      </dsp:nvSpPr>
      <dsp:spPr>
        <a:xfrm>
          <a:off x="37" y="25658"/>
          <a:ext cx="3631927" cy="6336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Times New Roman"/>
              <a:cs typeface="Times New Roman"/>
            </a:rPr>
            <a:t>UE  Learning Portal</a:t>
          </a:r>
        </a:p>
      </dsp:txBody>
      <dsp:txXfrm>
        <a:off x="37" y="25658"/>
        <a:ext cx="3631927" cy="633600"/>
      </dsp:txXfrm>
    </dsp:sp>
    <dsp:sp modelId="{D6FDFDE2-8F63-4F0A-808A-B4183E65EF6F}">
      <dsp:nvSpPr>
        <dsp:cNvPr id="0" name=""/>
        <dsp:cNvSpPr/>
      </dsp:nvSpPr>
      <dsp:spPr>
        <a:xfrm>
          <a:off x="1" y="648154"/>
          <a:ext cx="3631927" cy="3502619"/>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 typeface="Arial" panose="020B0604020202020204" pitchFamily="34" charset="0"/>
            <a:buChar char="•"/>
          </a:pPr>
          <a:r>
            <a:rPr lang="en-US" sz="2200" kern="1200"/>
            <a:t>Turnkey solution</a:t>
          </a:r>
        </a:p>
        <a:p>
          <a:pPr marL="228600" lvl="1" indent="-228600" algn="l" defTabSz="977900">
            <a:lnSpc>
              <a:spcPct val="90000"/>
            </a:lnSpc>
            <a:spcBef>
              <a:spcPct val="0"/>
            </a:spcBef>
            <a:spcAft>
              <a:spcPct val="15000"/>
            </a:spcAft>
            <a:buChar char="•"/>
          </a:pPr>
          <a:endParaRPr lang="en-US" sz="2200" kern="1200">
            <a:latin typeface="Arial" panose="020B0604020202020204"/>
          </a:endParaRPr>
        </a:p>
        <a:p>
          <a:pPr marL="228600" lvl="1" indent="-228600" algn="l" defTabSz="977900">
            <a:lnSpc>
              <a:spcPct val="90000"/>
            </a:lnSpc>
            <a:spcBef>
              <a:spcPct val="0"/>
            </a:spcBef>
            <a:spcAft>
              <a:spcPct val="15000"/>
            </a:spcAft>
            <a:buFont typeface="Arial" panose="020B0604020202020204" pitchFamily="34" charset="0"/>
            <a:buChar char="•"/>
          </a:pPr>
          <a:r>
            <a:rPr lang="en-US" sz="2200" kern="1200"/>
            <a:t>Built-in reporting &amp; </a:t>
          </a:r>
          <a:r>
            <a:rPr lang="en-US" sz="2200" kern="1200">
              <a:latin typeface="Times New Roman"/>
              <a:cs typeface="Times New Roman"/>
            </a:rPr>
            <a:t>automations</a:t>
          </a:r>
        </a:p>
        <a:p>
          <a:pPr marL="228600" lvl="1" indent="-228600" algn="l" defTabSz="977900">
            <a:lnSpc>
              <a:spcPct val="90000"/>
            </a:lnSpc>
            <a:spcBef>
              <a:spcPct val="0"/>
            </a:spcBef>
            <a:spcAft>
              <a:spcPct val="15000"/>
            </a:spcAft>
            <a:buChar char="•"/>
          </a:pPr>
          <a:endParaRPr lang="en-US" sz="2200" kern="1200">
            <a:latin typeface="Arial" panose="020B0604020202020204"/>
          </a:endParaRPr>
        </a:p>
        <a:p>
          <a:pPr marL="228600" lvl="1" indent="-228600" algn="l" defTabSz="977900">
            <a:lnSpc>
              <a:spcPct val="90000"/>
            </a:lnSpc>
            <a:spcBef>
              <a:spcPct val="0"/>
            </a:spcBef>
            <a:spcAft>
              <a:spcPct val="15000"/>
            </a:spcAft>
            <a:buFont typeface="Arial" panose="020B0604020202020204" pitchFamily="34" charset="0"/>
            <a:buChar char="•"/>
          </a:pPr>
          <a:r>
            <a:rPr lang="en-US" sz="2200" kern="1200"/>
            <a:t>Automated notifications &amp; deadlines</a:t>
          </a:r>
        </a:p>
        <a:p>
          <a:pPr marL="228600" lvl="1" indent="-228600" algn="l" defTabSz="977900">
            <a:lnSpc>
              <a:spcPct val="90000"/>
            </a:lnSpc>
            <a:spcBef>
              <a:spcPct val="0"/>
            </a:spcBef>
            <a:spcAft>
              <a:spcPct val="15000"/>
            </a:spcAft>
            <a:buChar char="•"/>
          </a:pPr>
          <a:endParaRPr lang="en-US" sz="2200" kern="1200">
            <a:latin typeface="Arial" panose="020B0604020202020204"/>
          </a:endParaRPr>
        </a:p>
        <a:p>
          <a:pPr marL="228600" lvl="1" indent="-228600" algn="l" defTabSz="977900">
            <a:lnSpc>
              <a:spcPct val="90000"/>
            </a:lnSpc>
            <a:spcBef>
              <a:spcPct val="0"/>
            </a:spcBef>
            <a:spcAft>
              <a:spcPct val="15000"/>
            </a:spcAft>
            <a:buFont typeface="Arial" panose="020B0604020202020204" pitchFamily="34" charset="0"/>
            <a:buChar char="•"/>
          </a:pPr>
          <a:r>
            <a:rPr lang="en-US" sz="2200" kern="1200"/>
            <a:t>Implementation support included</a:t>
          </a:r>
        </a:p>
      </dsp:txBody>
      <dsp:txXfrm>
        <a:off x="1" y="648154"/>
        <a:ext cx="3631927" cy="3502619"/>
      </dsp:txXfrm>
    </dsp:sp>
    <dsp:sp modelId="{F2F0B603-C0EA-428D-8E0F-87B490ECECA2}">
      <dsp:nvSpPr>
        <dsp:cNvPr id="0" name=""/>
        <dsp:cNvSpPr/>
      </dsp:nvSpPr>
      <dsp:spPr>
        <a:xfrm>
          <a:off x="4140434" y="25658"/>
          <a:ext cx="3631927" cy="6336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Self-Hosting</a:t>
          </a:r>
        </a:p>
      </dsp:txBody>
      <dsp:txXfrm>
        <a:off x="4140434" y="25658"/>
        <a:ext cx="3631927" cy="633600"/>
      </dsp:txXfrm>
    </dsp:sp>
    <dsp:sp modelId="{42E19FF2-821E-4F74-91AC-375C7278D4AA}">
      <dsp:nvSpPr>
        <dsp:cNvPr id="0" name=""/>
        <dsp:cNvSpPr/>
      </dsp:nvSpPr>
      <dsp:spPr>
        <a:xfrm>
          <a:off x="4140434" y="659258"/>
          <a:ext cx="3631927" cy="3502619"/>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Best for institutions with an established LMS</a:t>
          </a:r>
        </a:p>
        <a:p>
          <a:pPr marL="228600" lvl="1" indent="-228600" algn="l" defTabSz="977900">
            <a:lnSpc>
              <a:spcPct val="90000"/>
            </a:lnSpc>
            <a:spcBef>
              <a:spcPct val="0"/>
            </a:spcBef>
            <a:spcAft>
              <a:spcPct val="15000"/>
            </a:spcAft>
            <a:buChar char="•"/>
          </a:pPr>
          <a:endParaRPr lang="en-US" sz="2200" kern="1200">
            <a:latin typeface="Arial" panose="020B0604020202020204"/>
          </a:endParaRPr>
        </a:p>
        <a:p>
          <a:pPr marL="228600" lvl="1" indent="-228600" algn="l" defTabSz="977900">
            <a:lnSpc>
              <a:spcPct val="90000"/>
            </a:lnSpc>
            <a:spcBef>
              <a:spcPct val="0"/>
            </a:spcBef>
            <a:spcAft>
              <a:spcPct val="15000"/>
            </a:spcAft>
            <a:buFont typeface="Arial" panose="020B0604020202020204" pitchFamily="34" charset="0"/>
            <a:buChar char="•"/>
          </a:pPr>
          <a:r>
            <a:rPr lang="en-US" sz="2200" kern="1200"/>
            <a:t>Reduces learner logins</a:t>
          </a:r>
        </a:p>
        <a:p>
          <a:pPr marL="228600" lvl="1" indent="-228600" algn="l" defTabSz="977900">
            <a:lnSpc>
              <a:spcPct val="90000"/>
            </a:lnSpc>
            <a:spcBef>
              <a:spcPct val="0"/>
            </a:spcBef>
            <a:spcAft>
              <a:spcPct val="15000"/>
            </a:spcAft>
            <a:buChar char="•"/>
          </a:pPr>
          <a:endParaRPr lang="en-US" sz="2200" kern="1200">
            <a:latin typeface="Arial" panose="020B0604020202020204"/>
          </a:endParaRPr>
        </a:p>
        <a:p>
          <a:pPr marL="228600" lvl="1" indent="-228600" algn="l" defTabSz="977900">
            <a:lnSpc>
              <a:spcPct val="90000"/>
            </a:lnSpc>
            <a:spcBef>
              <a:spcPct val="0"/>
            </a:spcBef>
            <a:spcAft>
              <a:spcPct val="15000"/>
            </a:spcAft>
            <a:buFont typeface="Arial" panose="020B0604020202020204" pitchFamily="34" charset="0"/>
            <a:buChar char="•"/>
          </a:pPr>
          <a:r>
            <a:rPr lang="en-US" sz="2200" kern="1200"/>
            <a:t>Integrates with existing systems</a:t>
          </a:r>
        </a:p>
        <a:p>
          <a:pPr marL="228600" lvl="1" indent="-228600" algn="l" defTabSz="977900">
            <a:lnSpc>
              <a:spcPct val="90000"/>
            </a:lnSpc>
            <a:spcBef>
              <a:spcPct val="0"/>
            </a:spcBef>
            <a:spcAft>
              <a:spcPct val="15000"/>
            </a:spcAft>
            <a:buChar char="•"/>
          </a:pPr>
          <a:endParaRPr lang="en-US" sz="2200" kern="1200">
            <a:latin typeface="Arial" panose="020B0604020202020204"/>
          </a:endParaRPr>
        </a:p>
        <a:p>
          <a:pPr marL="228600" lvl="1" indent="-228600" algn="l" defTabSz="977900">
            <a:lnSpc>
              <a:spcPct val="90000"/>
            </a:lnSpc>
            <a:spcBef>
              <a:spcPct val="0"/>
            </a:spcBef>
            <a:spcAft>
              <a:spcPct val="15000"/>
            </a:spcAft>
            <a:buFont typeface="Arial" panose="020B0604020202020204" pitchFamily="34" charset="0"/>
            <a:buChar char="•"/>
          </a:pPr>
          <a:r>
            <a:rPr lang="en-US" sz="2200" kern="1200"/>
            <a:t>Licensing agreement required</a:t>
          </a:r>
        </a:p>
      </dsp:txBody>
      <dsp:txXfrm>
        <a:off x="4140434" y="659258"/>
        <a:ext cx="3631927" cy="35026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364B19-4976-48AA-ACAC-F0C8025CA5B7}">
      <dsp:nvSpPr>
        <dsp:cNvPr id="0" name=""/>
        <dsp:cNvSpPr/>
      </dsp:nvSpPr>
      <dsp:spPr>
        <a:xfrm>
          <a:off x="1606086" y="-27087"/>
          <a:ext cx="4560227" cy="4560227"/>
        </a:xfrm>
        <a:prstGeom prst="circularArrow">
          <a:avLst>
            <a:gd name="adj1" fmla="val 5544"/>
            <a:gd name="adj2" fmla="val 330680"/>
            <a:gd name="adj3" fmla="val 13774552"/>
            <a:gd name="adj4" fmla="val 17386800"/>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7538-90E0-4485-A4F2-27DA852B1826}">
      <dsp:nvSpPr>
        <dsp:cNvPr id="0" name=""/>
        <dsp:cNvSpPr/>
      </dsp:nvSpPr>
      <dsp:spPr>
        <a:xfrm>
          <a:off x="2817874" y="1606"/>
          <a:ext cx="2136650" cy="1068325"/>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Defining</a:t>
          </a:r>
        </a:p>
        <a:p>
          <a:pPr marL="57150" lvl="1" indent="-57150" algn="l" defTabSz="444500">
            <a:lnSpc>
              <a:spcPct val="90000"/>
            </a:lnSpc>
            <a:spcBef>
              <a:spcPct val="0"/>
            </a:spcBef>
            <a:spcAft>
              <a:spcPct val="15000"/>
            </a:spcAft>
            <a:buChar char="•"/>
          </a:pPr>
          <a:r>
            <a:rPr lang="en-US" sz="1000" kern="1200"/>
            <a:t>Who &amp; What</a:t>
          </a:r>
        </a:p>
        <a:p>
          <a:pPr marL="57150" lvl="1" indent="-57150" algn="l" defTabSz="444500">
            <a:lnSpc>
              <a:spcPct val="90000"/>
            </a:lnSpc>
            <a:spcBef>
              <a:spcPct val="0"/>
            </a:spcBef>
            <a:spcAft>
              <a:spcPct val="15000"/>
            </a:spcAft>
            <a:buChar char="•"/>
          </a:pPr>
          <a:r>
            <a:rPr lang="en-US" sz="1000" kern="1200"/>
            <a:t>Addressing Differing Needs</a:t>
          </a:r>
        </a:p>
      </dsp:txBody>
      <dsp:txXfrm>
        <a:off x="2870025" y="53757"/>
        <a:ext cx="2032348" cy="964023"/>
      </dsp:txXfrm>
    </dsp:sp>
    <dsp:sp modelId="{26FB093D-AD2B-4C67-987E-5280A5CF69B8}">
      <dsp:nvSpPr>
        <dsp:cNvPr id="0" name=""/>
        <dsp:cNvSpPr/>
      </dsp:nvSpPr>
      <dsp:spPr>
        <a:xfrm>
          <a:off x="4667355" y="1345333"/>
          <a:ext cx="2136650" cy="1068325"/>
        </a:xfrm>
        <a:prstGeom prst="roundRect">
          <a:avLst/>
        </a:prstGeom>
        <a:solidFill>
          <a:schemeClr val="accent3">
            <a:hueOff val="3072011"/>
            <a:satOff val="-3457"/>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Creating</a:t>
          </a:r>
        </a:p>
        <a:p>
          <a:pPr marL="57150" lvl="1" indent="-57150" algn="l" defTabSz="444500">
            <a:lnSpc>
              <a:spcPct val="90000"/>
            </a:lnSpc>
            <a:spcBef>
              <a:spcPct val="0"/>
            </a:spcBef>
            <a:spcAft>
              <a:spcPct val="15000"/>
            </a:spcAft>
            <a:buChar char="•"/>
          </a:pPr>
          <a:r>
            <a:rPr lang="en-US" sz="1000" kern="1200"/>
            <a:t>Self-Registration</a:t>
          </a:r>
        </a:p>
        <a:p>
          <a:pPr marL="57150" lvl="1" indent="-57150" algn="l" defTabSz="444500">
            <a:lnSpc>
              <a:spcPct val="90000"/>
            </a:lnSpc>
            <a:spcBef>
              <a:spcPct val="0"/>
            </a:spcBef>
            <a:spcAft>
              <a:spcPct val="15000"/>
            </a:spcAft>
            <a:buChar char="•"/>
          </a:pPr>
          <a:r>
            <a:rPr lang="en-US" sz="1000" kern="1200"/>
            <a:t>Bulk Upload</a:t>
          </a:r>
        </a:p>
        <a:p>
          <a:pPr marL="57150" lvl="1" indent="-57150" algn="l" defTabSz="444500">
            <a:lnSpc>
              <a:spcPct val="90000"/>
            </a:lnSpc>
            <a:spcBef>
              <a:spcPct val="0"/>
            </a:spcBef>
            <a:spcAft>
              <a:spcPct val="15000"/>
            </a:spcAft>
            <a:buChar char="•"/>
          </a:pPr>
          <a:r>
            <a:rPr lang="en-US" sz="1000" kern="1200"/>
            <a:t>Manual Creation</a:t>
          </a:r>
        </a:p>
        <a:p>
          <a:pPr marL="57150" lvl="1" indent="-57150" algn="l" defTabSz="444500">
            <a:lnSpc>
              <a:spcPct val="90000"/>
            </a:lnSpc>
            <a:spcBef>
              <a:spcPct val="0"/>
            </a:spcBef>
            <a:spcAft>
              <a:spcPct val="15000"/>
            </a:spcAft>
            <a:buChar char="•"/>
          </a:pPr>
          <a:r>
            <a:rPr lang="en-US" sz="1000" kern="1200"/>
            <a:t>Automated User Creation</a:t>
          </a:r>
        </a:p>
      </dsp:txBody>
      <dsp:txXfrm>
        <a:off x="4719506" y="1397484"/>
        <a:ext cx="2032348" cy="964023"/>
      </dsp:txXfrm>
    </dsp:sp>
    <dsp:sp modelId="{EA6BA687-4F4C-422C-AB36-28132C433214}">
      <dsp:nvSpPr>
        <dsp:cNvPr id="0" name=""/>
        <dsp:cNvSpPr/>
      </dsp:nvSpPr>
      <dsp:spPr>
        <a:xfrm>
          <a:off x="3960916" y="3519529"/>
          <a:ext cx="2136650" cy="1068325"/>
        </a:xfrm>
        <a:prstGeom prst="roundRect">
          <a:avLst/>
        </a:prstGeom>
        <a:solidFill>
          <a:schemeClr val="accent3">
            <a:hueOff val="6144023"/>
            <a:satOff val="-6914"/>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Enrolling</a:t>
          </a:r>
        </a:p>
        <a:p>
          <a:pPr marL="57150" lvl="1" indent="-57150" algn="l" defTabSz="444500">
            <a:lnSpc>
              <a:spcPct val="90000"/>
            </a:lnSpc>
            <a:spcBef>
              <a:spcPct val="0"/>
            </a:spcBef>
            <a:spcAft>
              <a:spcPct val="15000"/>
            </a:spcAft>
            <a:buChar char="•"/>
          </a:pPr>
          <a:r>
            <a:rPr lang="en-US" sz="1000" kern="1200"/>
            <a:t>Direct Course Enrollment</a:t>
          </a:r>
        </a:p>
        <a:p>
          <a:pPr marL="57150" lvl="1" indent="-57150" algn="l" defTabSz="444500">
            <a:lnSpc>
              <a:spcPct val="90000"/>
            </a:lnSpc>
            <a:spcBef>
              <a:spcPct val="0"/>
            </a:spcBef>
            <a:spcAft>
              <a:spcPct val="15000"/>
            </a:spcAft>
            <a:buChar char="•"/>
          </a:pPr>
          <a:r>
            <a:rPr lang="en-US" sz="1000" kern="1200"/>
            <a:t>Learning Plans</a:t>
          </a:r>
        </a:p>
        <a:p>
          <a:pPr marL="57150" lvl="1" indent="-57150" algn="l" defTabSz="444500">
            <a:lnSpc>
              <a:spcPct val="90000"/>
            </a:lnSpc>
            <a:spcBef>
              <a:spcPct val="0"/>
            </a:spcBef>
            <a:spcAft>
              <a:spcPct val="15000"/>
            </a:spcAft>
            <a:buChar char="•"/>
          </a:pPr>
          <a:r>
            <a:rPr lang="en-US" sz="1000" kern="1200"/>
            <a:t>Automated Enrollment Rules</a:t>
          </a:r>
        </a:p>
      </dsp:txBody>
      <dsp:txXfrm>
        <a:off x="4013067" y="3571680"/>
        <a:ext cx="2032348" cy="964023"/>
      </dsp:txXfrm>
    </dsp:sp>
    <dsp:sp modelId="{2B1B8F49-61CC-45D3-8B91-AA40546DF683}">
      <dsp:nvSpPr>
        <dsp:cNvPr id="0" name=""/>
        <dsp:cNvSpPr/>
      </dsp:nvSpPr>
      <dsp:spPr>
        <a:xfrm>
          <a:off x="1674832" y="3519529"/>
          <a:ext cx="2136650" cy="1068325"/>
        </a:xfrm>
        <a:prstGeom prst="roundRect">
          <a:avLst/>
        </a:prstGeom>
        <a:solidFill>
          <a:schemeClr val="accent3">
            <a:hueOff val="9216033"/>
            <a:satOff val="-10372"/>
            <a:lumOff val="-17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Communicating</a:t>
          </a:r>
        </a:p>
        <a:p>
          <a:pPr marL="57150" lvl="1" indent="-57150" algn="l" defTabSz="444500">
            <a:lnSpc>
              <a:spcPct val="90000"/>
            </a:lnSpc>
            <a:spcBef>
              <a:spcPct val="0"/>
            </a:spcBef>
            <a:spcAft>
              <a:spcPct val="15000"/>
            </a:spcAft>
            <a:buChar char="•"/>
          </a:pPr>
          <a:r>
            <a:rPr lang="en-US" sz="1000" kern="1200"/>
            <a:t>Crafting Your Announcement</a:t>
          </a:r>
        </a:p>
        <a:p>
          <a:pPr marL="57150" lvl="1" indent="-57150" algn="l" defTabSz="444500">
            <a:lnSpc>
              <a:spcPct val="90000"/>
            </a:lnSpc>
            <a:spcBef>
              <a:spcPct val="0"/>
            </a:spcBef>
            <a:spcAft>
              <a:spcPct val="15000"/>
            </a:spcAft>
            <a:buChar char="•"/>
          </a:pPr>
          <a:r>
            <a:rPr lang="en-US" sz="1000" kern="1200"/>
            <a:t>System-generated Notices</a:t>
          </a:r>
        </a:p>
      </dsp:txBody>
      <dsp:txXfrm>
        <a:off x="1726983" y="3571680"/>
        <a:ext cx="2032348" cy="964023"/>
      </dsp:txXfrm>
    </dsp:sp>
    <dsp:sp modelId="{8E43FFF1-DE38-4AD4-A6B0-04B92D7CB7F1}">
      <dsp:nvSpPr>
        <dsp:cNvPr id="0" name=""/>
        <dsp:cNvSpPr/>
      </dsp:nvSpPr>
      <dsp:spPr>
        <a:xfrm>
          <a:off x="968393" y="1345333"/>
          <a:ext cx="2136650" cy="1068325"/>
        </a:xfrm>
        <a:prstGeom prst="roundRect">
          <a:avLst/>
        </a:prstGeom>
        <a:solidFill>
          <a:schemeClr val="accent3">
            <a:hueOff val="12288045"/>
            <a:satOff val="-13829"/>
            <a:lumOff val="-2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Monitoring</a:t>
          </a:r>
        </a:p>
        <a:p>
          <a:pPr marL="57150" lvl="1" indent="-57150" algn="l" defTabSz="444500">
            <a:lnSpc>
              <a:spcPct val="90000"/>
            </a:lnSpc>
            <a:spcBef>
              <a:spcPct val="0"/>
            </a:spcBef>
            <a:spcAft>
              <a:spcPct val="15000"/>
            </a:spcAft>
            <a:buChar char="•"/>
          </a:pPr>
          <a:r>
            <a:rPr lang="en-US" sz="1000" kern="1200"/>
            <a:t>Standard Reports</a:t>
          </a:r>
        </a:p>
        <a:p>
          <a:pPr marL="57150" lvl="1" indent="-57150" algn="l" defTabSz="444500">
            <a:lnSpc>
              <a:spcPct val="90000"/>
            </a:lnSpc>
            <a:spcBef>
              <a:spcPct val="0"/>
            </a:spcBef>
            <a:spcAft>
              <a:spcPct val="15000"/>
            </a:spcAft>
            <a:buChar char="•"/>
          </a:pPr>
          <a:r>
            <a:rPr lang="en-US" sz="1000" kern="1200"/>
            <a:t>Custom Reports</a:t>
          </a:r>
        </a:p>
      </dsp:txBody>
      <dsp:txXfrm>
        <a:off x="1020544" y="1397484"/>
        <a:ext cx="2032348" cy="9640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9EE51-DDCF-4AF4-B856-97144E3EDB76}">
      <dsp:nvSpPr>
        <dsp:cNvPr id="0" name=""/>
        <dsp:cNvSpPr/>
      </dsp:nvSpPr>
      <dsp:spPr>
        <a:xfrm>
          <a:off x="1161573" y="584633"/>
          <a:ext cx="1250648" cy="125064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0DDF4B-A527-42C7-B89A-A232A5B2B771}">
      <dsp:nvSpPr>
        <dsp:cNvPr id="0" name=""/>
        <dsp:cNvSpPr/>
      </dsp:nvSpPr>
      <dsp:spPr>
        <a:xfrm>
          <a:off x="256" y="1994281"/>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latin typeface="Times New Roman"/>
              <a:cs typeface="Times New Roman"/>
            </a:rPr>
            <a:t>Situation </a:t>
          </a:r>
          <a:endParaRPr lang="en-US" sz="3600" kern="1200">
            <a:latin typeface="Times New Roman"/>
            <a:cs typeface="Times New Roman"/>
          </a:endParaRPr>
        </a:p>
      </dsp:txBody>
      <dsp:txXfrm>
        <a:off x="256" y="1994281"/>
        <a:ext cx="3573281" cy="535992"/>
      </dsp:txXfrm>
    </dsp:sp>
    <dsp:sp modelId="{31204B40-BD29-4FF8-9E46-7440558F41D1}">
      <dsp:nvSpPr>
        <dsp:cNvPr id="0" name=""/>
        <dsp:cNvSpPr/>
      </dsp:nvSpPr>
      <dsp:spPr>
        <a:xfrm>
          <a:off x="256" y="2604226"/>
          <a:ext cx="3573281" cy="1678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Times New Roman"/>
              <a:cs typeface="Times New Roman"/>
            </a:rPr>
            <a:t>Mid-sized higher education institution preparing for annual fall compliance training</a:t>
          </a:r>
        </a:p>
      </dsp:txBody>
      <dsp:txXfrm>
        <a:off x="256" y="2604226"/>
        <a:ext cx="3573281" cy="1678050"/>
      </dsp:txXfrm>
    </dsp:sp>
    <dsp:sp modelId="{32CBBBCF-5A61-4B60-989C-87A14F4DB849}">
      <dsp:nvSpPr>
        <dsp:cNvPr id="0" name=""/>
        <dsp:cNvSpPr/>
      </dsp:nvSpPr>
      <dsp:spPr>
        <a:xfrm>
          <a:off x="5360178" y="584633"/>
          <a:ext cx="1250648" cy="125064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96A2A6-59D9-4D59-9988-C4ACE0ACD510}">
      <dsp:nvSpPr>
        <dsp:cNvPr id="0" name=""/>
        <dsp:cNvSpPr/>
      </dsp:nvSpPr>
      <dsp:spPr>
        <a:xfrm>
          <a:off x="4198862" y="1994281"/>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latin typeface="Times New Roman"/>
              <a:cs typeface="Times New Roman"/>
            </a:rPr>
            <a:t>Goal</a:t>
          </a:r>
          <a:endParaRPr lang="en-US" sz="3600" kern="1200">
            <a:latin typeface="Times New Roman"/>
            <a:cs typeface="Times New Roman"/>
          </a:endParaRPr>
        </a:p>
      </dsp:txBody>
      <dsp:txXfrm>
        <a:off x="4198862" y="1994281"/>
        <a:ext cx="3573281" cy="535992"/>
      </dsp:txXfrm>
    </dsp:sp>
    <dsp:sp modelId="{912E1C78-96E5-4DC7-AB5D-ADD1ACED5B56}">
      <dsp:nvSpPr>
        <dsp:cNvPr id="0" name=""/>
        <dsp:cNvSpPr/>
      </dsp:nvSpPr>
      <dsp:spPr>
        <a:xfrm>
          <a:off x="4198862" y="2604226"/>
          <a:ext cx="3573281" cy="1678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Times New Roman"/>
              <a:cs typeface="Times New Roman"/>
            </a:rPr>
            <a:t>Launch training early to avoid the fall rush</a:t>
          </a:r>
        </a:p>
        <a:p>
          <a:pPr marL="0" lvl="0" indent="0" algn="ctr" defTabSz="755650">
            <a:lnSpc>
              <a:spcPct val="100000"/>
            </a:lnSpc>
            <a:spcBef>
              <a:spcPct val="0"/>
            </a:spcBef>
            <a:spcAft>
              <a:spcPct val="35000"/>
            </a:spcAft>
            <a:buNone/>
          </a:pPr>
          <a:r>
            <a:rPr lang="en-US" sz="1700" kern="1200">
              <a:latin typeface="Times New Roman"/>
              <a:cs typeface="Times New Roman"/>
            </a:rPr>
            <a:t>Optimize (not rebuild) the training process</a:t>
          </a:r>
        </a:p>
        <a:p>
          <a:pPr marL="0" lvl="0" indent="0" algn="ctr" defTabSz="755650">
            <a:lnSpc>
              <a:spcPct val="100000"/>
            </a:lnSpc>
            <a:spcBef>
              <a:spcPct val="0"/>
            </a:spcBef>
            <a:spcAft>
              <a:spcPct val="35000"/>
            </a:spcAft>
            <a:buNone/>
          </a:pPr>
          <a:r>
            <a:rPr lang="en-US" sz="1700" kern="1200">
              <a:latin typeface="Times New Roman"/>
              <a:cs typeface="Times New Roman"/>
            </a:rPr>
            <a:t>Improve overall user experience for learners and TAs</a:t>
          </a:r>
        </a:p>
      </dsp:txBody>
      <dsp:txXfrm>
        <a:off x="4198862" y="2604226"/>
        <a:ext cx="3573281" cy="16780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86182-2A32-42E6-8A59-167ABEF873C6}">
      <dsp:nvSpPr>
        <dsp:cNvPr id="0" name=""/>
        <dsp:cNvSpPr/>
      </dsp:nvSpPr>
      <dsp:spPr>
        <a:xfrm>
          <a:off x="1161573" y="933842"/>
          <a:ext cx="1250648" cy="12506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EE3AFB-51D0-453C-BB45-7C0908D9D170}">
      <dsp:nvSpPr>
        <dsp:cNvPr id="0" name=""/>
        <dsp:cNvSpPr/>
      </dsp:nvSpPr>
      <dsp:spPr>
        <a:xfrm>
          <a:off x="256" y="2316226"/>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t>Situation</a:t>
          </a:r>
          <a:endParaRPr lang="en-US" sz="3600" kern="1200"/>
        </a:p>
      </dsp:txBody>
      <dsp:txXfrm>
        <a:off x="256" y="2316226"/>
        <a:ext cx="3573281" cy="535992"/>
      </dsp:txXfrm>
    </dsp:sp>
    <dsp:sp modelId="{8E4E41B1-6A96-424E-9E0B-D3004469B8D4}">
      <dsp:nvSpPr>
        <dsp:cNvPr id="0" name=""/>
        <dsp:cNvSpPr/>
      </dsp:nvSpPr>
      <dsp:spPr>
        <a:xfrm>
          <a:off x="256" y="2913490"/>
          <a:ext cx="3573281" cy="1083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Institution identified vehicle use as an exposure risk</a:t>
          </a:r>
        </a:p>
      </dsp:txBody>
      <dsp:txXfrm>
        <a:off x="256" y="2913490"/>
        <a:ext cx="3573281" cy="1083963"/>
      </dsp:txXfrm>
    </dsp:sp>
    <dsp:sp modelId="{77DA5F9D-6F67-4E5D-BB85-9F7ACF934613}">
      <dsp:nvSpPr>
        <dsp:cNvPr id="0" name=""/>
        <dsp:cNvSpPr/>
      </dsp:nvSpPr>
      <dsp:spPr>
        <a:xfrm>
          <a:off x="5360178" y="933842"/>
          <a:ext cx="1250648" cy="12506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25B4D1-4433-4570-958C-DF5198F1BD76}">
      <dsp:nvSpPr>
        <dsp:cNvPr id="0" name=""/>
        <dsp:cNvSpPr/>
      </dsp:nvSpPr>
      <dsp:spPr>
        <a:xfrm>
          <a:off x="4198862" y="2316226"/>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t>Goal</a:t>
          </a:r>
          <a:endParaRPr lang="en-US" sz="3600" kern="1200"/>
        </a:p>
      </dsp:txBody>
      <dsp:txXfrm>
        <a:off x="4198862" y="2316226"/>
        <a:ext cx="3573281" cy="535992"/>
      </dsp:txXfrm>
    </dsp:sp>
    <dsp:sp modelId="{B71F0A5C-D4EB-4BB4-9857-3A69BA03DB66}">
      <dsp:nvSpPr>
        <dsp:cNvPr id="0" name=""/>
        <dsp:cNvSpPr/>
      </dsp:nvSpPr>
      <dsp:spPr>
        <a:xfrm>
          <a:off x="4198862" y="2913490"/>
          <a:ext cx="3573281" cy="1083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Target the right audience despite a fluid population</a:t>
          </a:r>
        </a:p>
        <a:p>
          <a:pPr marL="0" lvl="0" indent="0" algn="ctr" defTabSz="755650">
            <a:lnSpc>
              <a:spcPct val="100000"/>
            </a:lnSpc>
            <a:spcBef>
              <a:spcPct val="0"/>
            </a:spcBef>
            <a:spcAft>
              <a:spcPct val="35000"/>
            </a:spcAft>
            <a:buNone/>
          </a:pPr>
          <a:r>
            <a:rPr lang="en-US" sz="1700" kern="1200"/>
            <a:t>Minimize administrative lift while maintaining compliance</a:t>
          </a:r>
        </a:p>
      </dsp:txBody>
      <dsp:txXfrm>
        <a:off x="4198862" y="2913490"/>
        <a:ext cx="3573281" cy="10839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9EE51-DDCF-4AF4-B856-97144E3EDB76}">
      <dsp:nvSpPr>
        <dsp:cNvPr id="0" name=""/>
        <dsp:cNvSpPr/>
      </dsp:nvSpPr>
      <dsp:spPr>
        <a:xfrm>
          <a:off x="1161573" y="715765"/>
          <a:ext cx="1250648" cy="12506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0DDF4B-A527-42C7-B89A-A232A5B2B771}">
      <dsp:nvSpPr>
        <dsp:cNvPr id="0" name=""/>
        <dsp:cNvSpPr/>
      </dsp:nvSpPr>
      <dsp:spPr>
        <a:xfrm>
          <a:off x="256" y="2135155"/>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latin typeface="Times New Roman"/>
              <a:cs typeface="Times New Roman"/>
            </a:rPr>
            <a:t>Situation </a:t>
          </a:r>
          <a:endParaRPr lang="en-US" sz="3600" kern="1200">
            <a:latin typeface="Times New Roman"/>
            <a:cs typeface="Times New Roman"/>
          </a:endParaRPr>
        </a:p>
      </dsp:txBody>
      <dsp:txXfrm>
        <a:off x="256" y="2135155"/>
        <a:ext cx="3573281" cy="535992"/>
      </dsp:txXfrm>
    </dsp:sp>
    <dsp:sp modelId="{31204B40-BD29-4FF8-9E46-7440558F41D1}">
      <dsp:nvSpPr>
        <dsp:cNvPr id="0" name=""/>
        <dsp:cNvSpPr/>
      </dsp:nvSpPr>
      <dsp:spPr>
        <a:xfrm>
          <a:off x="256" y="2749632"/>
          <a:ext cx="3573281" cy="1890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latin typeface="Times New Roman"/>
              <a:ea typeface="Calibri"/>
              <a:cs typeface="Times New Roman"/>
            </a:rPr>
            <a:t>K-12 school working towards earning their Risk Management Premium Credit (RMPC)</a:t>
          </a:r>
        </a:p>
      </dsp:txBody>
      <dsp:txXfrm>
        <a:off x="256" y="2749632"/>
        <a:ext cx="3573281" cy="1890372"/>
      </dsp:txXfrm>
    </dsp:sp>
    <dsp:sp modelId="{32CBBBCF-5A61-4B60-989C-87A14F4DB849}">
      <dsp:nvSpPr>
        <dsp:cNvPr id="0" name=""/>
        <dsp:cNvSpPr/>
      </dsp:nvSpPr>
      <dsp:spPr>
        <a:xfrm>
          <a:off x="5360178" y="715765"/>
          <a:ext cx="1250648" cy="12506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96A2A6-59D9-4D59-9988-C4ACE0ACD510}">
      <dsp:nvSpPr>
        <dsp:cNvPr id="0" name=""/>
        <dsp:cNvSpPr/>
      </dsp:nvSpPr>
      <dsp:spPr>
        <a:xfrm>
          <a:off x="4198862" y="2135155"/>
          <a:ext cx="3573281" cy="535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latin typeface="Times New Roman"/>
              <a:cs typeface="Times New Roman"/>
            </a:rPr>
            <a:t>Goal</a:t>
          </a:r>
          <a:endParaRPr lang="en-US" sz="3600" kern="1200">
            <a:latin typeface="Times New Roman"/>
            <a:cs typeface="Times New Roman"/>
          </a:endParaRPr>
        </a:p>
      </dsp:txBody>
      <dsp:txXfrm>
        <a:off x="4198862" y="2135155"/>
        <a:ext cx="3573281" cy="535992"/>
      </dsp:txXfrm>
    </dsp:sp>
    <dsp:sp modelId="{912E1C78-96E5-4DC7-AB5D-ADD1ACED5B56}">
      <dsp:nvSpPr>
        <dsp:cNvPr id="0" name=""/>
        <dsp:cNvSpPr/>
      </dsp:nvSpPr>
      <dsp:spPr>
        <a:xfrm>
          <a:off x="4198862" y="2749632"/>
          <a:ext cx="3573281" cy="1890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latin typeface="Times New Roman"/>
              <a:ea typeface="Calibri"/>
              <a:cs typeface="Times New Roman"/>
            </a:rPr>
            <a:t>Reduce administrative burden</a:t>
          </a:r>
        </a:p>
        <a:p>
          <a:pPr marL="0" lvl="0" indent="0" algn="ctr" defTabSz="800100">
            <a:lnSpc>
              <a:spcPct val="100000"/>
            </a:lnSpc>
            <a:spcBef>
              <a:spcPct val="0"/>
            </a:spcBef>
            <a:spcAft>
              <a:spcPct val="35000"/>
            </a:spcAft>
            <a:buNone/>
          </a:pPr>
          <a:r>
            <a:rPr lang="en-US" sz="1800" kern="1200">
              <a:latin typeface="Times New Roman"/>
              <a:ea typeface="Calibri"/>
              <a:cs typeface="Times New Roman"/>
            </a:rPr>
            <a:t>Remove access and language barriers</a:t>
          </a:r>
        </a:p>
        <a:p>
          <a:pPr marL="0" lvl="0" indent="0" algn="ctr" defTabSz="800100">
            <a:lnSpc>
              <a:spcPct val="100000"/>
            </a:lnSpc>
            <a:spcBef>
              <a:spcPct val="0"/>
            </a:spcBef>
            <a:spcAft>
              <a:spcPct val="35000"/>
            </a:spcAft>
            <a:buNone/>
          </a:pPr>
          <a:r>
            <a:rPr lang="en-US" sz="1800" kern="1200">
              <a:latin typeface="Times New Roman"/>
              <a:ea typeface="Calibri"/>
              <a:cs typeface="Times New Roman"/>
            </a:rPr>
            <a:t>Complete training on schedule to receive the RMPC</a:t>
          </a:r>
          <a:endParaRPr lang="en-US" sz="1800" kern="1200">
            <a:latin typeface="Times New Roman"/>
            <a:cs typeface="Times New Roman"/>
          </a:endParaRPr>
        </a:p>
        <a:p>
          <a:pPr marL="0" lvl="0" indent="0" algn="ctr" defTabSz="1600200">
            <a:lnSpc>
              <a:spcPct val="100000"/>
            </a:lnSpc>
            <a:spcBef>
              <a:spcPct val="0"/>
            </a:spcBef>
            <a:spcAft>
              <a:spcPct val="35000"/>
            </a:spcAft>
            <a:buNone/>
          </a:pPr>
          <a:endParaRPr lang="en-US" sz="3600" kern="1200"/>
        </a:p>
      </dsp:txBody>
      <dsp:txXfrm>
        <a:off x="4198862" y="2749632"/>
        <a:ext cx="3573281" cy="189037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B208AA-EE01-4ADA-856E-EB07D1B23951}"/>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C2E528-1881-4D3A-A7A6-12ED3B00E546}"/>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BAB9B6B3-EB41-469F-BC28-891EE97382BE}" type="datetimeFigureOut">
              <a:rPr lang="en-US" smtClean="0"/>
              <a:t>2/26/2026</a:t>
            </a:fld>
            <a:endParaRPr lang="en-US"/>
          </a:p>
        </p:txBody>
      </p:sp>
      <p:sp>
        <p:nvSpPr>
          <p:cNvPr id="4" name="Footer Placeholder 3">
            <a:extLst>
              <a:ext uri="{FF2B5EF4-FFF2-40B4-BE49-F238E27FC236}">
                <a16:creationId xmlns:a16="http://schemas.microsoft.com/office/drawing/2014/main" id="{B947F80E-CCA0-45DB-A90C-A4BEACB161B4}"/>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1675FDD-763E-496C-8648-083EAB832962}"/>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263ED346-C0FE-4C57-ADDD-E5F621F82ED6}" type="slidenum">
              <a:rPr lang="en-US" smtClean="0"/>
              <a:t>‹#›</a:t>
            </a:fld>
            <a:endParaRPr lang="en-US"/>
          </a:p>
        </p:txBody>
      </p:sp>
    </p:spTree>
    <p:extLst>
      <p:ext uri="{BB962C8B-B14F-4D97-AF65-F5344CB8AC3E}">
        <p14:creationId xmlns:p14="http://schemas.microsoft.com/office/powerpoint/2010/main" val="14744170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A18AC60D-3DEC-4B9F-AABD-BB2BA98D3410}" type="datetimeFigureOut">
              <a:rPr lang="en-US" smtClean="0"/>
              <a:t>2/26/2026</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535EB972-99D2-4706-BE2C-C836AC27076C}" type="slidenum">
              <a:rPr lang="en-US" smtClean="0"/>
              <a:t>‹#›</a:t>
            </a:fld>
            <a:endParaRPr lang="en-US"/>
          </a:p>
        </p:txBody>
      </p:sp>
    </p:spTree>
    <p:extLst>
      <p:ext uri="{BB962C8B-B14F-4D97-AF65-F5344CB8AC3E}">
        <p14:creationId xmlns:p14="http://schemas.microsoft.com/office/powerpoint/2010/main" val="3462997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launch@ue.org"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Slide 3: Learning Enablement Team</a:t>
            </a:r>
          </a:p>
          <a:p>
            <a:r>
              <a:rPr lang="en-US" sz="1200" kern="1200">
                <a:solidFill>
                  <a:schemeClr val="tx1"/>
                </a:solidFill>
                <a:effectLst/>
                <a:latin typeface="+mn-lt"/>
                <a:ea typeface="+mn-ea"/>
                <a:cs typeface="+mn-cs"/>
              </a:rPr>
              <a:t>First, I’d like to introduce the Learning Enablement Team, the folks behind the scenes who help implement and oversee the Learning Portal.</a:t>
            </a:r>
          </a:p>
          <a:p>
            <a:pPr lvl="0"/>
            <a:r>
              <a:rPr lang="en-US" sz="1200" kern="1200">
                <a:solidFill>
                  <a:schemeClr val="tx1"/>
                </a:solidFill>
                <a:effectLst/>
                <a:latin typeface="+mn-lt"/>
                <a:ea typeface="+mn-ea"/>
                <a:cs typeface="+mn-cs"/>
              </a:rPr>
              <a:t>Kevin Smith, our team manager.</a:t>
            </a:r>
          </a:p>
          <a:p>
            <a:pPr lvl="0"/>
            <a:r>
              <a:rPr lang="en-US" sz="1200" kern="1200">
                <a:solidFill>
                  <a:schemeClr val="tx1"/>
                </a:solidFill>
                <a:effectLst/>
                <a:latin typeface="+mn-lt"/>
                <a:ea typeface="+mn-ea"/>
                <a:cs typeface="+mn-cs"/>
              </a:rPr>
              <a:t>John Williams and Jodi — they are the LMS Admins, responsible for system stability and backend configuration.</a:t>
            </a:r>
          </a:p>
          <a:p>
            <a:pPr lvl="0"/>
            <a:r>
              <a:rPr lang="en-US" sz="1200" kern="1200">
                <a:solidFill>
                  <a:schemeClr val="tx1"/>
                </a:solidFill>
                <a:effectLst/>
                <a:latin typeface="+mn-lt"/>
                <a:ea typeface="+mn-ea"/>
                <a:cs typeface="+mn-cs"/>
              </a:rPr>
              <a:t>Myself, Sophia, and our newest team member, Jason </a:t>
            </a:r>
            <a:r>
              <a:rPr lang="en-US" sz="1200" kern="1200" err="1">
                <a:solidFill>
                  <a:schemeClr val="tx1"/>
                </a:solidFill>
                <a:effectLst/>
                <a:latin typeface="+mn-lt"/>
                <a:ea typeface="+mn-ea"/>
                <a:cs typeface="+mn-cs"/>
              </a:rPr>
              <a:t>Chernauskas</a:t>
            </a:r>
            <a:r>
              <a:rPr lang="en-US" sz="1200" kern="1200">
                <a:solidFill>
                  <a:schemeClr val="tx1"/>
                </a:solidFill>
                <a:effectLst/>
                <a:latin typeface="+mn-lt"/>
                <a:ea typeface="+mn-ea"/>
                <a:cs typeface="+mn-cs"/>
              </a:rPr>
              <a:t>, make up the Implementation Team. They’re your go-to contacts for anything related to UE training.</a:t>
            </a:r>
          </a:p>
          <a:p>
            <a:pPr lvl="0"/>
            <a:r>
              <a:rPr lang="en-US" sz="1200" kern="1200">
                <a:solidFill>
                  <a:schemeClr val="tx1"/>
                </a:solidFill>
                <a:effectLst/>
                <a:latin typeface="+mn-lt"/>
                <a:ea typeface="+mn-ea"/>
                <a:cs typeface="+mn-cs"/>
              </a:rPr>
              <a:t>And finally, Alex James, our Member Success Specialist. She monitors the inbox at launch@ue.org, answers your questions, and routes cases to the right team member.</a:t>
            </a:r>
          </a:p>
          <a:p>
            <a:r>
              <a:rPr lang="en-US" sz="1200" kern="1200">
                <a:solidFill>
                  <a:schemeClr val="tx1"/>
                </a:solidFill>
                <a:effectLst/>
                <a:latin typeface="+mn-lt"/>
                <a:ea typeface="+mn-ea"/>
                <a:cs typeface="+mn-cs"/>
              </a:rPr>
              <a:t>If you’ve worked with us before, you might notice a few title changes. But rest assured — regardless of our roles, we all work together to support you and ensure your training initiatives are successful.</a:t>
            </a:r>
          </a:p>
        </p:txBody>
      </p:sp>
      <p:sp>
        <p:nvSpPr>
          <p:cNvPr id="4" name="Footer Placeholder 3"/>
          <p:cNvSpPr>
            <a:spLocks noGrp="1"/>
          </p:cNvSpPr>
          <p:nvPr>
            <p:ph type="ftr" sz="quarter" idx="4"/>
          </p:nvPr>
        </p:nvSpPr>
        <p:spPr/>
        <p:txBody>
          <a:bodyPr/>
          <a:lstStyle/>
          <a:p>
            <a:r>
              <a:rPr lang="en-US"/>
              <a:t>UE Fall 2025 Training Kickoff</a:t>
            </a:r>
          </a:p>
        </p:txBody>
      </p:sp>
      <p:sp>
        <p:nvSpPr>
          <p:cNvPr id="5" name="Slide Number Placeholder 4"/>
          <p:cNvSpPr>
            <a:spLocks noGrp="1"/>
          </p:cNvSpPr>
          <p:nvPr>
            <p:ph type="sldNum" sz="quarter" idx="5"/>
          </p:nvPr>
        </p:nvSpPr>
        <p:spPr/>
        <p:txBody>
          <a:bodyPr/>
          <a:lstStyle/>
          <a:p>
            <a:fld id="{535EB972-99D2-4706-BE2C-C836AC27076C}" type="slidenum">
              <a:rPr lang="en-US" smtClean="0"/>
              <a:t>3</a:t>
            </a:fld>
            <a:endParaRPr lang="en-US"/>
          </a:p>
        </p:txBody>
      </p:sp>
    </p:spTree>
    <p:extLst>
      <p:ext uri="{BB962C8B-B14F-4D97-AF65-F5344CB8AC3E}">
        <p14:creationId xmlns:p14="http://schemas.microsoft.com/office/powerpoint/2010/main" val="2412461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5EB972-99D2-4706-BE2C-C836AC27076C}" type="slidenum">
              <a:rPr lang="en-US" smtClean="0"/>
              <a:t>11</a:t>
            </a:fld>
            <a:endParaRPr lang="en-US"/>
          </a:p>
        </p:txBody>
      </p:sp>
    </p:spTree>
    <p:extLst>
      <p:ext uri="{BB962C8B-B14F-4D97-AF65-F5344CB8AC3E}">
        <p14:creationId xmlns:p14="http://schemas.microsoft.com/office/powerpoint/2010/main" val="575735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745B7-52FD-6F35-D19C-AFE767DEC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34D5C-7D51-F627-51B2-752114B94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167F3-22B3-F8E3-EF68-FEC68B28A78F}"/>
              </a:ext>
            </a:extLst>
          </p:cNvPr>
          <p:cNvSpPr>
            <a:spLocks noGrp="1"/>
          </p:cNvSpPr>
          <p:nvPr>
            <p:ph type="body" idx="1"/>
          </p:nvPr>
        </p:nvSpPr>
        <p:spPr/>
        <p:txBody>
          <a:bodyPr/>
          <a:lstStyle/>
          <a:p>
            <a:r>
              <a:rPr lang="en-US" sz="1200" kern="1200">
                <a:solidFill>
                  <a:schemeClr val="tx1"/>
                </a:solidFill>
                <a:effectLst/>
                <a:latin typeface="+mn-lt"/>
                <a:ea typeface="+mn-ea"/>
                <a:cs typeface="+mn-cs"/>
              </a:rPr>
              <a:t>Today we’ll be discussing the Training Launch Cycle and the process you’ll go through to launch and re-launch your training each year.</a:t>
            </a:r>
          </a:p>
          <a:p>
            <a:pPr lvl="0"/>
            <a:r>
              <a:rPr lang="en-US" sz="1200" kern="1200">
                <a:solidFill>
                  <a:schemeClr val="tx1"/>
                </a:solidFill>
                <a:effectLst/>
                <a:latin typeface="+mn-lt"/>
                <a:ea typeface="+mn-ea"/>
                <a:cs typeface="+mn-cs"/>
              </a:rPr>
              <a:t>Defining Your Initiative</a:t>
            </a:r>
          </a:p>
          <a:p>
            <a:pPr lvl="0"/>
            <a:r>
              <a:rPr lang="en-US" sz="1200" kern="1200">
                <a:solidFill>
                  <a:schemeClr val="tx1"/>
                </a:solidFill>
                <a:effectLst/>
                <a:latin typeface="+mn-lt"/>
                <a:ea typeface="+mn-ea"/>
                <a:cs typeface="+mn-cs"/>
              </a:rPr>
              <a:t>Creating Your Users</a:t>
            </a:r>
          </a:p>
          <a:p>
            <a:pPr lvl="0"/>
            <a:r>
              <a:rPr lang="en-US" sz="1200" kern="1200">
                <a:solidFill>
                  <a:schemeClr val="tx1"/>
                </a:solidFill>
                <a:effectLst/>
                <a:latin typeface="+mn-lt"/>
                <a:ea typeface="+mn-ea"/>
                <a:cs typeface="+mn-cs"/>
              </a:rPr>
              <a:t>Enrolling in Courses</a:t>
            </a:r>
          </a:p>
          <a:p>
            <a:pPr lvl="0"/>
            <a:r>
              <a:rPr lang="en-US" sz="1200" kern="1200">
                <a:solidFill>
                  <a:schemeClr val="tx1"/>
                </a:solidFill>
                <a:effectLst/>
                <a:latin typeface="+mn-lt"/>
                <a:ea typeface="+mn-ea"/>
                <a:cs typeface="+mn-cs"/>
              </a:rPr>
              <a:t>Communicating the Training</a:t>
            </a:r>
          </a:p>
          <a:p>
            <a:pPr lvl="0"/>
            <a:r>
              <a:rPr lang="en-US" sz="1200" kern="1200">
                <a:solidFill>
                  <a:schemeClr val="tx1"/>
                </a:solidFill>
                <a:effectLst/>
                <a:latin typeface="+mn-lt"/>
                <a:ea typeface="+mn-ea"/>
                <a:cs typeface="+mn-cs"/>
              </a:rPr>
              <a:t>Monitoring Progress</a:t>
            </a:r>
          </a:p>
          <a:p>
            <a:r>
              <a:rPr lang="en-US" sz="1200" kern="1200">
                <a:solidFill>
                  <a:schemeClr val="tx1"/>
                </a:solidFill>
                <a:effectLst/>
                <a:latin typeface="+mn-lt"/>
                <a:ea typeface="+mn-ea"/>
                <a:cs typeface="+mn-cs"/>
              </a:rPr>
              <a:t>Please keep in mind that we won’t be going through the step-by-step process for each of these components.  Instead, we’ll be talking more about how to choose which option for each step is right for you and your learner.  Each slide will also include links to relevant guides to help you walk through the configuration process.  You are also always welcome to drop questions in the Q&amp;A section, schedule a time with your learning specialist directly, or reach out to </a:t>
            </a:r>
            <a:r>
              <a:rPr lang="en-US" sz="1200" u="sng" kern="1200">
                <a:solidFill>
                  <a:schemeClr val="tx1"/>
                </a:solidFill>
                <a:effectLst/>
                <a:latin typeface="+mn-lt"/>
                <a:ea typeface="+mn-ea"/>
                <a:cs typeface="+mn-cs"/>
                <a:hlinkClick r:id="rId3"/>
              </a:rPr>
              <a:t>launch@ue.org</a:t>
            </a:r>
            <a:r>
              <a:rPr lang="en-US" sz="1200" kern="1200">
                <a:solidFill>
                  <a:schemeClr val="tx1"/>
                </a:solidFill>
                <a:effectLst/>
                <a:latin typeface="+mn-lt"/>
                <a:ea typeface="+mn-ea"/>
                <a:cs typeface="+mn-cs"/>
              </a:rPr>
              <a:t> for more information.</a:t>
            </a:r>
          </a:p>
        </p:txBody>
      </p:sp>
      <p:sp>
        <p:nvSpPr>
          <p:cNvPr id="4" name="Footer Placeholder 3">
            <a:extLst>
              <a:ext uri="{FF2B5EF4-FFF2-40B4-BE49-F238E27FC236}">
                <a16:creationId xmlns:a16="http://schemas.microsoft.com/office/drawing/2014/main" id="{1F19AE8A-3788-DF0F-223D-FF8F1649DA55}"/>
              </a:ext>
            </a:extLst>
          </p:cNvPr>
          <p:cNvSpPr>
            <a:spLocks noGrp="1"/>
          </p:cNvSpPr>
          <p:nvPr>
            <p:ph type="ftr" sz="quarter" idx="4"/>
          </p:nvPr>
        </p:nvSpPr>
        <p:spPr/>
        <p:txBody>
          <a:bodyPr/>
          <a:lstStyle/>
          <a:p>
            <a:r>
              <a:rPr lang="en-US"/>
              <a:t>UE Fall 2025 Training Kickoff</a:t>
            </a:r>
          </a:p>
        </p:txBody>
      </p:sp>
      <p:sp>
        <p:nvSpPr>
          <p:cNvPr id="5" name="Slide Number Placeholder 4">
            <a:extLst>
              <a:ext uri="{FF2B5EF4-FFF2-40B4-BE49-F238E27FC236}">
                <a16:creationId xmlns:a16="http://schemas.microsoft.com/office/drawing/2014/main" id="{3A8D0E5E-DC16-C86E-87FF-30BB59EC839E}"/>
              </a:ext>
            </a:extLst>
          </p:cNvPr>
          <p:cNvSpPr>
            <a:spLocks noGrp="1"/>
          </p:cNvSpPr>
          <p:nvPr>
            <p:ph type="sldNum" sz="quarter" idx="5"/>
          </p:nvPr>
        </p:nvSpPr>
        <p:spPr/>
        <p:txBody>
          <a:bodyPr/>
          <a:lstStyle/>
          <a:p>
            <a:fld id="{535EB972-99D2-4706-BE2C-C836AC27076C}" type="slidenum">
              <a:rPr lang="en-US" smtClean="0"/>
              <a:t>13</a:t>
            </a:fld>
            <a:endParaRPr lang="en-US"/>
          </a:p>
        </p:txBody>
      </p:sp>
    </p:spTree>
    <p:extLst>
      <p:ext uri="{BB962C8B-B14F-4D97-AF65-F5344CB8AC3E}">
        <p14:creationId xmlns:p14="http://schemas.microsoft.com/office/powerpoint/2010/main" val="23516512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1 Lin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410199"/>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731520"/>
          </a:xfrm>
        </p:spPr>
        <p:txBody>
          <a:bodyPr anchor="b">
            <a:normAutofit/>
          </a:bodyPr>
          <a:lstStyle>
            <a:lvl1pPr algn="l">
              <a:lnSpc>
                <a:spcPts val="3800"/>
              </a:lnSpc>
              <a:defRPr/>
            </a:lvl1pPr>
          </a:lstStyle>
          <a:p>
            <a:r>
              <a:rPr lang="en-US"/>
              <a:t>Click to edit Master title style</a:t>
            </a:r>
          </a:p>
        </p:txBody>
      </p:sp>
      <p:sp>
        <p:nvSpPr>
          <p:cNvPr id="6" name="Picture Placeholder 5">
            <a:extLst>
              <a:ext uri="{FF2B5EF4-FFF2-40B4-BE49-F238E27FC236}">
                <a16:creationId xmlns:a16="http://schemas.microsoft.com/office/drawing/2014/main" id="{019E7C7E-2193-9047-87D6-5182947626C0}"/>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pic>
        <p:nvPicPr>
          <p:cNvPr id="7" name="Picture 6">
            <a:extLst>
              <a:ext uri="{FF2B5EF4-FFF2-40B4-BE49-F238E27FC236}">
                <a16:creationId xmlns:a16="http://schemas.microsoft.com/office/drawing/2014/main" id="{2EBE84B3-CD09-A64E-9894-11CD251A6A5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16472"/>
            <a:ext cx="1362456" cy="468760"/>
          </a:xfrm>
          <a:prstGeom prst="rect">
            <a:avLst/>
          </a:prstGeom>
        </p:spPr>
      </p:pic>
    </p:spTree>
    <p:extLst>
      <p:ext uri="{BB962C8B-B14F-4D97-AF65-F5344CB8AC3E}">
        <p14:creationId xmlns:p14="http://schemas.microsoft.com/office/powerpoint/2010/main" val="169592187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2 Lines">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1"/>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715000"/>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1051560"/>
          </a:xfrm>
        </p:spPr>
        <p:txBody>
          <a:bodyPr anchor="b">
            <a:normAutofit/>
          </a:bodyPr>
          <a:lstStyle>
            <a:lvl1pPr algn="l">
              <a:lnSpc>
                <a:spcPts val="3800"/>
              </a:lnSpc>
              <a:defRPr/>
            </a:lvl1pPr>
          </a:lstStyle>
          <a:p>
            <a:r>
              <a:rPr lang="en-US"/>
              <a:t>Click to edit Master title style</a:t>
            </a:r>
          </a:p>
        </p:txBody>
      </p:sp>
      <p:sp>
        <p:nvSpPr>
          <p:cNvPr id="9" name="Picture Placeholder 5">
            <a:extLst>
              <a:ext uri="{FF2B5EF4-FFF2-40B4-BE49-F238E27FC236}">
                <a16:creationId xmlns:a16="http://schemas.microsoft.com/office/drawing/2014/main" id="{6180D375-9E05-FD42-9241-21F949177BF1}"/>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pic>
        <p:nvPicPr>
          <p:cNvPr id="7" name="Picture 6">
            <a:extLst>
              <a:ext uri="{FF2B5EF4-FFF2-40B4-BE49-F238E27FC236}">
                <a16:creationId xmlns:a16="http://schemas.microsoft.com/office/drawing/2014/main" id="{AC8010A2-5686-7149-8DF8-8C379C64DEB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16472"/>
            <a:ext cx="1362456" cy="468760"/>
          </a:xfrm>
          <a:prstGeom prst="rect">
            <a:avLst/>
          </a:prstGeom>
        </p:spPr>
      </p:pic>
    </p:spTree>
    <p:extLst>
      <p:ext uri="{BB962C8B-B14F-4D97-AF65-F5344CB8AC3E}">
        <p14:creationId xmlns:p14="http://schemas.microsoft.com/office/powerpoint/2010/main" val="310463417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16351F-38C5-7F4F-BE13-0FDA2F2F39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1295400"/>
            <a:ext cx="1219200" cy="2916033"/>
          </a:xfrm>
          <a:prstGeom prst="rect">
            <a:avLst/>
          </a:prstGeom>
        </p:spPr>
      </p:pic>
      <p:sp>
        <p:nvSpPr>
          <p:cNvPr id="2" name="Title 1">
            <a:extLst>
              <a:ext uri="{FF2B5EF4-FFF2-40B4-BE49-F238E27FC236}">
                <a16:creationId xmlns:a16="http://schemas.microsoft.com/office/drawing/2014/main" id="{CDA901E6-1803-B54C-A68A-3D09C3816B93}"/>
              </a:ext>
            </a:extLst>
          </p:cNvPr>
          <p:cNvSpPr>
            <a:spLocks noGrp="1"/>
          </p:cNvSpPr>
          <p:nvPr>
            <p:ph type="title" hasCustomPrompt="1"/>
          </p:nvPr>
        </p:nvSpPr>
        <p:spPr>
          <a:xfrm>
            <a:off x="2362200" y="990600"/>
            <a:ext cx="6096000" cy="2781300"/>
          </a:xfrm>
        </p:spPr>
        <p:txBody>
          <a:bodyPr anchor="b"/>
          <a:lstStyle/>
          <a:p>
            <a:r>
              <a:rPr lang="en-US"/>
              <a:t>Click to edit Master </a:t>
            </a:r>
            <a:br>
              <a:rPr lang="en-US"/>
            </a:br>
            <a:r>
              <a:rPr lang="en-US"/>
              <a:t>title style</a:t>
            </a:r>
          </a:p>
        </p:txBody>
      </p:sp>
      <p:sp>
        <p:nvSpPr>
          <p:cNvPr id="9" name="Subtitle 2">
            <a:extLst>
              <a:ext uri="{FF2B5EF4-FFF2-40B4-BE49-F238E27FC236}">
                <a16:creationId xmlns:a16="http://schemas.microsoft.com/office/drawing/2014/main" id="{51270F0E-7AC9-3D4F-8542-D04193F7DCDA}"/>
              </a:ext>
            </a:extLst>
          </p:cNvPr>
          <p:cNvSpPr>
            <a:spLocks noGrp="1"/>
          </p:cNvSpPr>
          <p:nvPr>
            <p:ph type="subTitle" idx="1"/>
          </p:nvPr>
        </p:nvSpPr>
        <p:spPr>
          <a:xfrm>
            <a:off x="2362200" y="3863340"/>
            <a:ext cx="6096000" cy="1470660"/>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7BA3F6B4-14E0-7346-BF41-1B5EFF0F911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0"/>
            <a:ext cx="1219200" cy="2916033"/>
          </a:xfrm>
          <a:prstGeom prst="rect">
            <a:avLst/>
          </a:prstGeom>
        </p:spPr>
      </p:pic>
      <p:pic>
        <p:nvPicPr>
          <p:cNvPr id="12" name="Picture 11">
            <a:extLst>
              <a:ext uri="{FF2B5EF4-FFF2-40B4-BE49-F238E27FC236}">
                <a16:creationId xmlns:a16="http://schemas.microsoft.com/office/drawing/2014/main" id="{67B20C08-770E-D844-9AA6-16AF4684A89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132977196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Intro">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353717"/>
            <a:ext cx="7772400" cy="1237083"/>
          </a:xfrm>
        </p:spPr>
        <p:txBody>
          <a:bodyPr/>
          <a:lstStyle>
            <a:lvl1pPr marL="0" indent="0">
              <a:lnSpc>
                <a:spcPts val="3200"/>
              </a:lnSpc>
              <a:buNone/>
              <a:defRPr sz="2800" b="0" i="1" spc="-100" baseline="0"/>
            </a:lvl1pPr>
            <a:lvl2pPr marL="502920" indent="0">
              <a:buNone/>
              <a:defRPr/>
            </a:lvl2pPr>
          </a:lstStyle>
          <a:p>
            <a:pPr lvl="0"/>
            <a:r>
              <a:rPr lang="en-US"/>
              <a:t>Click to edit Intro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824480"/>
            <a:ext cx="7772400" cy="311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CEE9EDA-821F-2D48-8ABB-4F2CE698ECD8}"/>
              </a:ext>
            </a:extLst>
          </p:cNvPr>
          <p:cNvSpPr>
            <a:spLocks noGrp="1"/>
          </p:cNvSpPr>
          <p:nvPr>
            <p:ph type="sldNum" sz="quarter" idx="18"/>
          </p:nvPr>
        </p:nvSpPr>
        <p:spPr/>
        <p:txBody>
          <a:bodyPr/>
          <a:lstStyle/>
          <a:p>
            <a:fld id="{E76B6642-1AA4-43CA-96DC-A93A92BF5D52}" type="slidenum">
              <a:rPr lang="en-US" smtClean="0"/>
              <a:pPr/>
              <a:t>‹#›</a:t>
            </a:fld>
            <a:endParaRPr lang="en-US"/>
          </a:p>
        </p:txBody>
      </p:sp>
      <p:sp>
        <p:nvSpPr>
          <p:cNvPr id="12" name="Content Placeholder 7">
            <a:extLst>
              <a:ext uri="{FF2B5EF4-FFF2-40B4-BE49-F238E27FC236}">
                <a16:creationId xmlns:a16="http://schemas.microsoft.com/office/drawing/2014/main" id="{660EBD56-2D80-CD48-9E2F-D11A7CC1D2FB}"/>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15" name="Picture 14">
            <a:extLst>
              <a:ext uri="{FF2B5EF4-FFF2-40B4-BE49-F238E27FC236}">
                <a16:creationId xmlns:a16="http://schemas.microsoft.com/office/drawing/2014/main" id="{F891F7FD-37FB-3F47-BE7B-C9BE0587C2E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364915747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Subhea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353717"/>
            <a:ext cx="7772400" cy="862137"/>
          </a:xfrm>
        </p:spPr>
        <p:txBody>
          <a:bodyPr/>
          <a:lstStyle>
            <a:lvl1pPr marL="0" indent="0">
              <a:lnSpc>
                <a:spcPts val="2800"/>
              </a:lnSpc>
              <a:buNone/>
              <a:defRPr sz="2600" b="1" i="0" spc="-100" baseline="0">
                <a:solidFill>
                  <a:schemeClr val="tx2"/>
                </a:solidFill>
                <a:latin typeface="Arial" panose="020B0604020202020204" pitchFamily="34" charset="0"/>
                <a:cs typeface="Arial" panose="020B0604020202020204" pitchFamily="34" charset="0"/>
              </a:defRPr>
            </a:lvl1pPr>
            <a:lvl2pPr marL="502920" indent="0">
              <a:buNone/>
              <a:defRPr/>
            </a:lvl2pPr>
          </a:lstStyle>
          <a:p>
            <a:pPr lvl="0"/>
            <a:r>
              <a:rPr lang="en-US"/>
              <a:t>Click to edit Subhead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468880"/>
            <a:ext cx="7772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CEE9EDA-821F-2D48-8ABB-4F2CE698ECD8}"/>
              </a:ext>
            </a:extLst>
          </p:cNvPr>
          <p:cNvSpPr>
            <a:spLocks noGrp="1"/>
          </p:cNvSpPr>
          <p:nvPr>
            <p:ph type="sldNum" sz="quarter" idx="18"/>
          </p:nvPr>
        </p:nvSpPr>
        <p:spPr/>
        <p:txBody>
          <a:bodyPr/>
          <a:lstStyle/>
          <a:p>
            <a:fld id="{E76B6642-1AA4-43CA-96DC-A93A92BF5D52}" type="slidenum">
              <a:rPr lang="en-US" smtClean="0"/>
              <a:pPr/>
              <a:t>‹#›</a:t>
            </a:fld>
            <a:endParaRPr lang="en-US"/>
          </a:p>
        </p:txBody>
      </p:sp>
      <p:sp>
        <p:nvSpPr>
          <p:cNvPr id="10" name="Content Placeholder 7">
            <a:extLst>
              <a:ext uri="{FF2B5EF4-FFF2-40B4-BE49-F238E27FC236}">
                <a16:creationId xmlns:a16="http://schemas.microsoft.com/office/drawing/2014/main" id="{8BC195DE-0A26-CC46-8FA8-F63849EB1E0E}"/>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15" name="Picture 14">
            <a:extLst>
              <a:ext uri="{FF2B5EF4-FFF2-40B4-BE49-F238E27FC236}">
                <a16:creationId xmlns:a16="http://schemas.microsoft.com/office/drawing/2014/main" id="{B333B5DA-0C5A-BA4B-8867-29D0FD405A4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92029053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53717"/>
            <a:ext cx="7772401" cy="4589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hasCustomPrompt="1"/>
          </p:nvPr>
        </p:nvSpPr>
        <p:spPr/>
        <p:txBody>
          <a:bodyPr/>
          <a:lstStyle/>
          <a:p>
            <a:r>
              <a:rPr lang="en-US"/>
              <a:t>Agenda</a:t>
            </a:r>
          </a:p>
        </p:txBody>
      </p:sp>
      <p:sp>
        <p:nvSpPr>
          <p:cNvPr id="3" name="Slide Number Placeholder 2">
            <a:extLst>
              <a:ext uri="{FF2B5EF4-FFF2-40B4-BE49-F238E27FC236}">
                <a16:creationId xmlns:a16="http://schemas.microsoft.com/office/drawing/2014/main" id="{DBC7F68D-D7CE-8848-81BC-CF16E1BD0657}"/>
              </a:ext>
            </a:extLst>
          </p:cNvPr>
          <p:cNvSpPr>
            <a:spLocks noGrp="1"/>
          </p:cNvSpPr>
          <p:nvPr>
            <p:ph type="sldNum" sz="quarter" idx="14"/>
          </p:nvPr>
        </p:nvSpPr>
        <p:spPr/>
        <p:txBody>
          <a:bodyPr/>
          <a:lstStyle/>
          <a:p>
            <a:fld id="{E76B6642-1AA4-43CA-96DC-A93A92BF5D52}" type="slidenum">
              <a:rPr lang="en-US" smtClean="0"/>
              <a:pPr/>
              <a:t>‹#›</a:t>
            </a:fld>
            <a:endParaRPr lang="en-US"/>
          </a:p>
        </p:txBody>
      </p:sp>
      <p:sp>
        <p:nvSpPr>
          <p:cNvPr id="9" name="Content Placeholder 7">
            <a:extLst>
              <a:ext uri="{FF2B5EF4-FFF2-40B4-BE49-F238E27FC236}">
                <a16:creationId xmlns:a16="http://schemas.microsoft.com/office/drawing/2014/main" id="{30A246F9-006B-9B48-BADB-1E79DAA73B74}"/>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12" name="Picture 11">
            <a:extLst>
              <a:ext uri="{FF2B5EF4-FFF2-40B4-BE49-F238E27FC236}">
                <a16:creationId xmlns:a16="http://schemas.microsoft.com/office/drawing/2014/main" id="{2F27FDC3-2533-2B4B-A586-3FCAA85508E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40020309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53717"/>
            <a:ext cx="7772401" cy="4589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BC7F68D-D7CE-8848-81BC-CF16E1BD0657}"/>
              </a:ext>
            </a:extLst>
          </p:cNvPr>
          <p:cNvSpPr>
            <a:spLocks noGrp="1"/>
          </p:cNvSpPr>
          <p:nvPr>
            <p:ph type="sldNum" sz="quarter" idx="14"/>
          </p:nvPr>
        </p:nvSpPr>
        <p:spPr/>
        <p:txBody>
          <a:bodyPr/>
          <a:lstStyle/>
          <a:p>
            <a:fld id="{E76B6642-1AA4-43CA-96DC-A93A92BF5D52}" type="slidenum">
              <a:rPr lang="en-US" smtClean="0"/>
              <a:pPr/>
              <a:t>‹#›</a:t>
            </a:fld>
            <a:endParaRPr lang="en-US"/>
          </a:p>
        </p:txBody>
      </p:sp>
      <p:sp>
        <p:nvSpPr>
          <p:cNvPr id="8" name="Content Placeholder 7">
            <a:extLst>
              <a:ext uri="{FF2B5EF4-FFF2-40B4-BE49-F238E27FC236}">
                <a16:creationId xmlns:a16="http://schemas.microsoft.com/office/drawing/2014/main" id="{5F456298-1B42-7E42-BFBB-DB6023AD1CC6}"/>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9" name="Picture 8">
            <a:extLst>
              <a:ext uri="{FF2B5EF4-FFF2-40B4-BE49-F238E27FC236}">
                <a16:creationId xmlns:a16="http://schemas.microsoft.com/office/drawing/2014/main" id="{A8E0F8F7-0D6F-9B4F-B2DA-C837A0EF399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26088178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5D83-7BEC-0145-8878-7B910C71F246}"/>
              </a:ext>
            </a:extLst>
          </p:cNvPr>
          <p:cNvSpPr>
            <a:spLocks noGrp="1"/>
          </p:cNvSpPr>
          <p:nvPr>
            <p:ph type="title"/>
          </p:nvPr>
        </p:nvSpPr>
        <p:spPr/>
        <p:txBody>
          <a:bodyPr/>
          <a:lstStyle/>
          <a:p>
            <a:r>
              <a:rPr lang="en-US"/>
              <a:t>Click to edit Master title style</a:t>
            </a:r>
          </a:p>
        </p:txBody>
      </p:sp>
      <p:pic>
        <p:nvPicPr>
          <p:cNvPr id="21" name="Picture 20">
            <a:extLst>
              <a:ext uri="{FF2B5EF4-FFF2-40B4-BE49-F238E27FC236}">
                <a16:creationId xmlns:a16="http://schemas.microsoft.com/office/drawing/2014/main" id="{39AA0F3D-8656-5E41-B6FE-7813ECFBF6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0" name="Content Placeholder 9">
            <a:extLst>
              <a:ext uri="{FF2B5EF4-FFF2-40B4-BE49-F238E27FC236}">
                <a16:creationId xmlns:a16="http://schemas.microsoft.com/office/drawing/2014/main" id="{BBA84E8D-8A0B-5C43-8BFF-B6CC6842BF31}"/>
              </a:ext>
            </a:extLst>
          </p:cNvPr>
          <p:cNvSpPr>
            <a:spLocks noGrp="1"/>
          </p:cNvSpPr>
          <p:nvPr>
            <p:ph sz="quarter" idx="12"/>
          </p:nvPr>
        </p:nvSpPr>
        <p:spPr>
          <a:xfrm>
            <a:off x="685800" y="1381760"/>
            <a:ext cx="3657600" cy="456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a:extLst>
              <a:ext uri="{FF2B5EF4-FFF2-40B4-BE49-F238E27FC236}">
                <a16:creationId xmlns:a16="http://schemas.microsoft.com/office/drawing/2014/main" id="{D751E8BC-BE8D-D04E-B471-D99D713C6FD1}"/>
              </a:ext>
            </a:extLst>
          </p:cNvPr>
          <p:cNvSpPr>
            <a:spLocks noGrp="1"/>
          </p:cNvSpPr>
          <p:nvPr>
            <p:ph sz="quarter" idx="13"/>
          </p:nvPr>
        </p:nvSpPr>
        <p:spPr>
          <a:xfrm>
            <a:off x="4800600" y="1381760"/>
            <a:ext cx="3657600" cy="456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29A20167-C825-614C-8454-834BB60D73AF}"/>
              </a:ext>
            </a:extLst>
          </p:cNvPr>
          <p:cNvSpPr>
            <a:spLocks noGrp="1"/>
          </p:cNvSpPr>
          <p:nvPr>
            <p:ph type="sldNum" sz="quarter" idx="15"/>
          </p:nvPr>
        </p:nvSpPr>
        <p:spPr/>
        <p:txBody>
          <a:bodyPr/>
          <a:lstStyle/>
          <a:p>
            <a:fld id="{E76B6642-1AA4-43CA-96DC-A93A92BF5D52}" type="slidenum">
              <a:rPr lang="en-US" smtClean="0"/>
              <a:pPr/>
              <a:t>‹#›</a:t>
            </a:fld>
            <a:endParaRPr lang="en-US"/>
          </a:p>
        </p:txBody>
      </p:sp>
      <p:sp>
        <p:nvSpPr>
          <p:cNvPr id="9" name="Content Placeholder 7">
            <a:extLst>
              <a:ext uri="{FF2B5EF4-FFF2-40B4-BE49-F238E27FC236}">
                <a16:creationId xmlns:a16="http://schemas.microsoft.com/office/drawing/2014/main" id="{F000D12C-8183-9542-9CA3-D219815943F3}"/>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14" name="Picture 13">
            <a:extLst>
              <a:ext uri="{FF2B5EF4-FFF2-40B4-BE49-F238E27FC236}">
                <a16:creationId xmlns:a16="http://schemas.microsoft.com/office/drawing/2014/main" id="{AE4D5DFF-F27B-A747-AD54-FC7A31E815A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172445974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7772400" cy="5355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EC19309-9CA9-F54A-9F9F-79C3AA1E8C8D}"/>
              </a:ext>
            </a:extLst>
          </p:cNvPr>
          <p:cNvSpPr>
            <a:spLocks noGrp="1"/>
          </p:cNvSpPr>
          <p:nvPr>
            <p:ph type="sldNum" sz="quarter" idx="12"/>
          </p:nvPr>
        </p:nvSpPr>
        <p:spPr/>
        <p:txBody>
          <a:bodyPr/>
          <a:lstStyle/>
          <a:p>
            <a:fld id="{E76B6642-1AA4-43CA-96DC-A93A92BF5D52}" type="slidenum">
              <a:rPr lang="en-US" smtClean="0"/>
              <a:pPr/>
              <a:t>‹#›</a:t>
            </a:fld>
            <a:endParaRPr lang="en-US"/>
          </a:p>
        </p:txBody>
      </p:sp>
      <p:sp>
        <p:nvSpPr>
          <p:cNvPr id="7" name="Content Placeholder 7">
            <a:extLst>
              <a:ext uri="{FF2B5EF4-FFF2-40B4-BE49-F238E27FC236}">
                <a16:creationId xmlns:a16="http://schemas.microsoft.com/office/drawing/2014/main" id="{B80A5E55-717C-2F48-BB3A-79AEF0246725}"/>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9" name="Picture 8">
            <a:extLst>
              <a:ext uri="{FF2B5EF4-FFF2-40B4-BE49-F238E27FC236}">
                <a16:creationId xmlns:a16="http://schemas.microsoft.com/office/drawing/2014/main" id="{590ABC32-1609-EA42-AD62-FD85971AAEB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295390082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2 Columns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FE3D733D-965D-AA43-BBCC-0EF09BD9F6F0}"/>
              </a:ext>
            </a:extLst>
          </p:cNvPr>
          <p:cNvSpPr>
            <a:spLocks noGrp="1"/>
          </p:cNvSpPr>
          <p:nvPr>
            <p:ph sz="quarter" idx="11"/>
          </p:nvPr>
        </p:nvSpPr>
        <p:spPr>
          <a:xfrm>
            <a:off x="48006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6AC0D4D-D356-CF43-B4C9-944BD5FBDFA9}"/>
              </a:ext>
            </a:extLst>
          </p:cNvPr>
          <p:cNvSpPr>
            <a:spLocks noGrp="1"/>
          </p:cNvSpPr>
          <p:nvPr>
            <p:ph type="sldNum" sz="quarter" idx="13"/>
          </p:nvPr>
        </p:nvSpPr>
        <p:spPr/>
        <p:txBody>
          <a:bodyPr/>
          <a:lstStyle/>
          <a:p>
            <a:fld id="{E76B6642-1AA4-43CA-96DC-A93A92BF5D52}" type="slidenum">
              <a:rPr lang="en-US" smtClean="0"/>
              <a:pPr/>
              <a:t>‹#›</a:t>
            </a:fld>
            <a:endParaRPr lang="en-US"/>
          </a:p>
        </p:txBody>
      </p:sp>
      <p:sp>
        <p:nvSpPr>
          <p:cNvPr id="8" name="Content Placeholder 7">
            <a:extLst>
              <a:ext uri="{FF2B5EF4-FFF2-40B4-BE49-F238E27FC236}">
                <a16:creationId xmlns:a16="http://schemas.microsoft.com/office/drawing/2014/main" id="{2560BBEA-E11E-B34D-8DBE-7D669A21F4C4}"/>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pic>
        <p:nvPicPr>
          <p:cNvPr id="10" name="Picture 9">
            <a:extLst>
              <a:ext uri="{FF2B5EF4-FFF2-40B4-BE49-F238E27FC236}">
                <a16:creationId xmlns:a16="http://schemas.microsoft.com/office/drawing/2014/main" id="{9F815B57-B8C4-774C-BA10-03A346BEE52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799" y="6284973"/>
            <a:ext cx="1362456" cy="468760"/>
          </a:xfrm>
          <a:prstGeom prst="rect">
            <a:avLst/>
          </a:prstGeom>
        </p:spPr>
      </p:pic>
    </p:spTree>
    <p:extLst>
      <p:ext uri="{BB962C8B-B14F-4D97-AF65-F5344CB8AC3E}">
        <p14:creationId xmlns:p14="http://schemas.microsoft.com/office/powerpoint/2010/main" val="292191444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Monogram_Legal Disclaimer">
    <p:bg>
      <p:bgRef idx="1001">
        <a:schemeClr val="bg2"/>
      </p:bgRef>
    </p:bg>
    <p:spTree>
      <p:nvGrpSpPr>
        <p:cNvPr id="1" name=""/>
        <p:cNvGrpSpPr/>
        <p:nvPr/>
      </p:nvGrpSpPr>
      <p:grpSpPr>
        <a:xfrm>
          <a:off x="0" y="0"/>
          <a:ext cx="0" cy="0"/>
          <a:chOff x="0" y="0"/>
          <a:chExt cx="0" cy="0"/>
        </a:xfrm>
      </p:grpSpPr>
      <p:sp>
        <p:nvSpPr>
          <p:cNvPr id="9" name="Rectangle 8"/>
          <p:cNvSpPr/>
          <p:nvPr userDrawn="1"/>
        </p:nvSpPr>
        <p:spPr>
          <a:xfrm>
            <a:off x="0" y="6248400"/>
            <a:ext cx="91440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shouldn’t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2024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79400" y="2133600"/>
            <a:ext cx="3216600" cy="2594554"/>
          </a:xfrm>
          <a:prstGeom prst="rect">
            <a:avLst/>
          </a:prstGeom>
        </p:spPr>
      </p:pic>
    </p:spTree>
    <p:extLst>
      <p:ext uri="{BB962C8B-B14F-4D97-AF65-F5344CB8AC3E}">
        <p14:creationId xmlns:p14="http://schemas.microsoft.com/office/powerpoint/2010/main" val="4185716921"/>
      </p:ext>
    </p:extLst>
  </p:cSld>
  <p:clrMapOvr>
    <a:overrideClrMapping bg1="dk1" tx1="lt1" bg2="dk2" tx2="lt2" accent1="accent1" accent2="accent2" accent3="accent3" accent4="accent4" accent5="accent5" accent6="accent6" hlink="hlink" folHlink="folHlink"/>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Monogram - 1 Contact">
    <p:bg>
      <p:bgRef idx="1001">
        <a:schemeClr val="bg2"/>
      </p:bgRef>
    </p:bg>
    <p:spTree>
      <p:nvGrpSpPr>
        <p:cNvPr id="1" name=""/>
        <p:cNvGrpSpPr/>
        <p:nvPr/>
      </p:nvGrpSpPr>
      <p:grpSpPr>
        <a:xfrm>
          <a:off x="0" y="0"/>
          <a:ext cx="0" cy="0"/>
          <a:chOff x="0" y="0"/>
          <a:chExt cx="0" cy="0"/>
        </a:xfrm>
      </p:grpSpPr>
      <p:sp>
        <p:nvSpPr>
          <p:cNvPr id="9" name="Rectangle 8"/>
          <p:cNvSpPr/>
          <p:nvPr userDrawn="1"/>
        </p:nvSpPr>
        <p:spPr>
          <a:xfrm>
            <a:off x="0" y="6248400"/>
            <a:ext cx="91440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8800" y="2514600"/>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50276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5027625" y="351851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5028260" y="388364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D90E5D50-A40C-6C46-87AC-70FECF970A19}"/>
              </a:ext>
            </a:extLst>
          </p:cNvPr>
          <p:cNvCxnSpPr>
            <a:cxnSpLocks/>
          </p:cNvCxnSpPr>
          <p:nvPr userDrawn="1"/>
        </p:nvCxnSpPr>
        <p:spPr>
          <a:xfrm>
            <a:off x="4561840" y="2506362"/>
            <a:ext cx="0" cy="183703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EFDF6728-F162-534E-8917-865B3B9BA142}"/>
              </a:ext>
            </a:extLst>
          </p:cNvPr>
          <p:cNvSpPr>
            <a:spLocks noGrp="1"/>
          </p:cNvSpPr>
          <p:nvPr>
            <p:ph sz="quarter" idx="12" hasCustomPrompt="1"/>
          </p:nvPr>
        </p:nvSpPr>
        <p:spPr>
          <a:xfrm>
            <a:off x="5027625" y="3120855"/>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E7161C01-436D-2A89-4FCC-45E9E29C0D6F}"/>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shouldn’t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2024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2465819798"/>
      </p:ext>
    </p:extLst>
  </p:cSld>
  <p:clrMapOvr>
    <a:overrideClrMapping bg1="dk1" tx1="lt1" bg2="dk2" tx2="lt2" accent1="accent1" accent2="accent2" accent3="accent3" accent4="accent4" accent5="accent5" accent6="accent6" hlink="hlink" folHlink="folHlink"/>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Monogram - 2 Contacts">
    <p:bg>
      <p:bgRef idx="1001">
        <a:schemeClr val="bg2"/>
      </p:bgRef>
    </p:bg>
    <p:spTree>
      <p:nvGrpSpPr>
        <p:cNvPr id="1" name=""/>
        <p:cNvGrpSpPr/>
        <p:nvPr/>
      </p:nvGrpSpPr>
      <p:grpSpPr>
        <a:xfrm>
          <a:off x="0" y="0"/>
          <a:ext cx="0" cy="0"/>
          <a:chOff x="0" y="0"/>
          <a:chExt cx="0" cy="0"/>
        </a:xfrm>
      </p:grpSpPr>
      <p:sp>
        <p:nvSpPr>
          <p:cNvPr id="9" name="Rectangle 8"/>
          <p:cNvSpPr/>
          <p:nvPr userDrawn="1"/>
        </p:nvSpPr>
        <p:spPr>
          <a:xfrm>
            <a:off x="0" y="6248400"/>
            <a:ext cx="91440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2519881"/>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37322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3732225"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3732860"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4">
            <a:extLst>
              <a:ext uri="{FF2B5EF4-FFF2-40B4-BE49-F238E27FC236}">
                <a16:creationId xmlns:a16="http://schemas.microsoft.com/office/drawing/2014/main" id="{55382071-9ABB-E44C-A91D-550B4699C0E6}"/>
              </a:ext>
            </a:extLst>
          </p:cNvPr>
          <p:cNvSpPr>
            <a:spLocks noGrp="1"/>
          </p:cNvSpPr>
          <p:nvPr>
            <p:ph sz="quarter" idx="12" hasCustomPrompt="1"/>
          </p:nvPr>
        </p:nvSpPr>
        <p:spPr>
          <a:xfrm>
            <a:off x="6369418"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14" name="Content Placeholder 6">
            <a:extLst>
              <a:ext uri="{FF2B5EF4-FFF2-40B4-BE49-F238E27FC236}">
                <a16:creationId xmlns:a16="http://schemas.microsoft.com/office/drawing/2014/main" id="{E30E9F74-4105-8D42-9D04-DA38F042AD54}"/>
              </a:ext>
            </a:extLst>
          </p:cNvPr>
          <p:cNvSpPr>
            <a:spLocks noGrp="1"/>
          </p:cNvSpPr>
          <p:nvPr>
            <p:ph sz="quarter" idx="13"/>
          </p:nvPr>
        </p:nvSpPr>
        <p:spPr>
          <a:xfrm>
            <a:off x="6370053"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27F888FD-5CFC-564B-A303-B23206A5B6FA}"/>
              </a:ext>
            </a:extLst>
          </p:cNvPr>
          <p:cNvSpPr>
            <a:spLocks noGrp="1"/>
          </p:cNvSpPr>
          <p:nvPr>
            <p:ph sz="quarter" idx="14" hasCustomPrompt="1"/>
          </p:nvPr>
        </p:nvSpPr>
        <p:spPr>
          <a:xfrm>
            <a:off x="6369418" y="2514600"/>
            <a:ext cx="2393950" cy="617537"/>
          </a:xfrm>
        </p:spPr>
        <p:txBody>
          <a:bodyPr anchor="t" anchorCtr="0">
            <a:normAutofit/>
          </a:bodyPr>
          <a:lstStyle>
            <a:lvl1pPr marL="0" indent="0" fontAlgn="b">
              <a:lnSpc>
                <a:spcPts val="2200"/>
              </a:lnSpc>
              <a:spcBef>
                <a:spcPts val="0"/>
              </a:spcBef>
              <a:buFontTx/>
              <a:buNone/>
              <a:defRPr sz="2400" b="1" i="0" spc="-100" baseline="0">
                <a:latin typeface="Arial" panose="020B0604020202020204" pitchFamily="34" charset="0"/>
              </a:defRPr>
            </a:lvl1pPr>
          </a:lstStyle>
          <a:p>
            <a:pPr lvl="0"/>
            <a:r>
              <a:rPr lang="en-US"/>
              <a:t>Click to edit Master title styles</a:t>
            </a:r>
          </a:p>
        </p:txBody>
      </p:sp>
      <p:sp>
        <p:nvSpPr>
          <p:cNvPr id="11" name="Content Placeholder 4">
            <a:extLst>
              <a:ext uri="{FF2B5EF4-FFF2-40B4-BE49-F238E27FC236}">
                <a16:creationId xmlns:a16="http://schemas.microsoft.com/office/drawing/2014/main" id="{E48B91E8-CFC3-2546-914A-AD01147C8F76}"/>
              </a:ext>
            </a:extLst>
          </p:cNvPr>
          <p:cNvSpPr>
            <a:spLocks noGrp="1"/>
          </p:cNvSpPr>
          <p:nvPr>
            <p:ph sz="quarter" idx="15" hasCustomPrompt="1"/>
          </p:nvPr>
        </p:nvSpPr>
        <p:spPr>
          <a:xfrm>
            <a:off x="3732225" y="313864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15" name="Content Placeholder 4">
            <a:extLst>
              <a:ext uri="{FF2B5EF4-FFF2-40B4-BE49-F238E27FC236}">
                <a16:creationId xmlns:a16="http://schemas.microsoft.com/office/drawing/2014/main" id="{D4FEB035-7EA9-9F43-BAA3-964741F7BED3}"/>
              </a:ext>
            </a:extLst>
          </p:cNvPr>
          <p:cNvSpPr>
            <a:spLocks noGrp="1"/>
          </p:cNvSpPr>
          <p:nvPr>
            <p:ph sz="quarter" idx="16" hasCustomPrompt="1"/>
          </p:nvPr>
        </p:nvSpPr>
        <p:spPr>
          <a:xfrm>
            <a:off x="6369418" y="313864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7708AF36-F385-370B-BB75-364FF8EA5183}"/>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shouldn’t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2024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2817978503"/>
      </p:ext>
    </p:extLst>
  </p:cSld>
  <p:clrMapOvr>
    <a:overrideClrMapping bg1="dk1" tx1="lt1" bg2="dk2" tx2="lt2" accent1="accent1" accent2="accent2" accent3="accent3" accent4="accent4" accent5="accent5" accent6="accent6" hlink="hlink" folHlink="folHlink"/>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uide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67E0-4CEE-ED42-9C58-F8599E735BD7}"/>
              </a:ext>
            </a:extLst>
          </p:cNvPr>
          <p:cNvSpPr>
            <a:spLocks noGrp="1"/>
          </p:cNvSpPr>
          <p:nvPr>
            <p:ph type="title" hasCustomPrompt="1"/>
          </p:nvPr>
        </p:nvSpPr>
        <p:spPr>
          <a:xfrm>
            <a:off x="685800" y="731520"/>
            <a:ext cx="7772400" cy="507831"/>
          </a:xfrm>
        </p:spPr>
        <p:txBody>
          <a:bodyPr anchor="t"/>
          <a:lstStyle>
            <a:lvl1pPr>
              <a:defRPr lang="en-US" b="1" i="0" u="none" strike="noStrike" smtClean="0">
                <a:effectLst/>
              </a:defRPr>
            </a:lvl1pPr>
          </a:lstStyle>
          <a:p>
            <a:r>
              <a:rPr lang="en-US" b="1" i="0" u="none" strike="noStrike">
                <a:solidFill>
                  <a:srgbClr val="000000"/>
                </a:solidFill>
                <a:effectLst/>
                <a:latin typeface="Helvetica" pitchFamily="2" charset="0"/>
              </a:rPr>
              <a:t>Icon and Photography Guidelines</a:t>
            </a:r>
            <a:endParaRPr lang="en-US"/>
          </a:p>
        </p:txBody>
      </p:sp>
      <p:sp>
        <p:nvSpPr>
          <p:cNvPr id="11" name="Photography…">
            <a:extLst>
              <a:ext uri="{FF2B5EF4-FFF2-40B4-BE49-F238E27FC236}">
                <a16:creationId xmlns:a16="http://schemas.microsoft.com/office/drawing/2014/main" id="{FB0D29C3-A477-924E-B527-DE06B8CBDD0A}"/>
              </a:ext>
            </a:extLst>
          </p:cNvPr>
          <p:cNvSpPr/>
          <p:nvPr userDrawn="1"/>
        </p:nvSpPr>
        <p:spPr>
          <a:xfrm>
            <a:off x="685798" y="2759842"/>
            <a:ext cx="3796314" cy="1894158"/>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Icons</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lang="en-US" sz="1300" b="0" i="0" u="none" strike="noStrike" kern="1200">
                <a:solidFill>
                  <a:schemeClr val="tx1"/>
                </a:solidFill>
                <a:effectLst/>
                <a:latin typeface="+mn-lt"/>
                <a:ea typeface="+mn-ea"/>
                <a:cs typeface="+mn-cs"/>
                <a:sym typeface="Georgia"/>
              </a:rPr>
              <a:t>Choose simple, line-style icons that signify the topic or content section you're annotating. Icons should be set in white on a circle using the accent color. Included below are some sample icons to choose from. If you require additional icons, use the Insert Icons feature in PowerPoint and abide by the brand guidelines for styling the icon.</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37" name="Content Placeholder 12">
            <a:extLst>
              <a:ext uri="{FF2B5EF4-FFF2-40B4-BE49-F238E27FC236}">
                <a16:creationId xmlns:a16="http://schemas.microsoft.com/office/drawing/2014/main" id="{9627F24C-9AF0-9C4E-9D24-9FCFDADB2846}"/>
              </a:ext>
            </a:extLst>
          </p:cNvPr>
          <p:cNvSpPr>
            <a:spLocks noGrp="1"/>
          </p:cNvSpPr>
          <p:nvPr>
            <p:ph sz="quarter" idx="12" hasCustomPrompt="1"/>
          </p:nvPr>
        </p:nvSpPr>
        <p:spPr>
          <a:xfrm>
            <a:off x="685798" y="1420495"/>
            <a:ext cx="7772400" cy="825713"/>
          </a:xfrm>
        </p:spPr>
        <p:txBody>
          <a:bodyPr/>
          <a:lstStyle>
            <a:lvl1pPr marL="0" marR="0" indent="0" algn="l" defTabSz="914400" rtl="0" eaLnBrk="1" fontAlgn="t" latinLnBrk="0" hangingPunct="1">
              <a:lnSpc>
                <a:spcPts val="3200"/>
              </a:lnSpc>
              <a:spcBef>
                <a:spcPct val="20000"/>
              </a:spcBef>
              <a:spcAft>
                <a:spcPts val="0"/>
              </a:spcAft>
              <a:buClr>
                <a:schemeClr val="tx2"/>
              </a:buClr>
              <a:buSzPct val="100000"/>
              <a:buFont typeface="Arial" panose="020B0604020202020204" pitchFamily="34" charset="0"/>
              <a:buNone/>
              <a:tabLst/>
              <a:defRPr lang="en-US" b="0" i="1" u="none" strike="noStrike" smtClean="0">
                <a:solidFill>
                  <a:schemeClr val="tx1">
                    <a:lumMod val="50000"/>
                    <a:lumOff val="50000"/>
                  </a:schemeClr>
                </a:solidFill>
                <a:effectLst/>
                <a:latin typeface="Arial" panose="020B0604020202020204" pitchFamily="34" charset="0"/>
                <a:cs typeface="Arial" panose="020B0604020202020204" pitchFamily="34" charset="0"/>
              </a:defRPr>
            </a:lvl1pPr>
            <a:lvl2pPr marL="502920" indent="0">
              <a:buNone/>
              <a:defRPr/>
            </a:lvl2pPr>
          </a:lstStyle>
          <a:p>
            <a:pPr marL="0" marR="0" lvl="0" indent="0" algn="l" defTabSz="914400" rtl="0" eaLnBrk="1" fontAlgn="t" latinLnBrk="0" hangingPunct="1">
              <a:lnSpc>
                <a:spcPts val="2800"/>
              </a:lnSpc>
              <a:spcBef>
                <a:spcPct val="20000"/>
              </a:spcBef>
              <a:spcAft>
                <a:spcPts val="0"/>
              </a:spcAft>
              <a:buClr>
                <a:schemeClr val="tx2"/>
              </a:buClr>
              <a:buSzPct val="100000"/>
              <a:buFont typeface="Arial" panose="020B0604020202020204" pitchFamily="34" charset="0"/>
              <a:buNone/>
              <a:tabLst/>
              <a:defRPr/>
            </a:pPr>
            <a:r>
              <a:rPr lang="en-US"/>
              <a:t>Refer to the color and photography sections of the United Educators brand guidelines for additional inspiration.</a:t>
            </a:r>
          </a:p>
          <a:p>
            <a:pPr lvl="0"/>
            <a:endParaRPr lang="en-US"/>
          </a:p>
        </p:txBody>
      </p:sp>
      <p:pic>
        <p:nvPicPr>
          <p:cNvPr id="24" name="Picture 23">
            <a:extLst>
              <a:ext uri="{FF2B5EF4-FFF2-40B4-BE49-F238E27FC236}">
                <a16:creationId xmlns:a16="http://schemas.microsoft.com/office/drawing/2014/main" id="{12BE7A5F-FCB6-0945-B9BD-930840AF8A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3" name="TextBox 2">
            <a:extLst>
              <a:ext uri="{FF2B5EF4-FFF2-40B4-BE49-F238E27FC236}">
                <a16:creationId xmlns:a16="http://schemas.microsoft.com/office/drawing/2014/main" id="{54AF8480-A9AE-734C-BEF2-CDF2E96FEFE2}"/>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sp>
        <p:nvSpPr>
          <p:cNvPr id="27" name="Photography…">
            <a:extLst>
              <a:ext uri="{FF2B5EF4-FFF2-40B4-BE49-F238E27FC236}">
                <a16:creationId xmlns:a16="http://schemas.microsoft.com/office/drawing/2014/main" id="{4B26B083-C8C9-A54B-B231-9A1C7409847A}"/>
              </a:ext>
            </a:extLst>
          </p:cNvPr>
          <p:cNvSpPr/>
          <p:nvPr userDrawn="1"/>
        </p:nvSpPr>
        <p:spPr>
          <a:xfrm>
            <a:off x="4661884" y="2754079"/>
            <a:ext cx="3796314" cy="2397041"/>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Photography</a:t>
            </a: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a:t>
            </a:r>
            <a:endPar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lang="en-US" sz="1300" b="0" i="0" u="none" strike="noStrike" kern="1200">
                <a:solidFill>
                  <a:schemeClr val="tx1"/>
                </a:solidFill>
                <a:effectLst/>
                <a:latin typeface="+mn-lt"/>
                <a:ea typeface="+mn-ea"/>
                <a:cs typeface="+mn-cs"/>
                <a:sym typeface="Arial"/>
              </a:rPr>
              <a:t>This template includes a starter set of images that you can mix and match. Only use one image per slide, and exclude the feature image if the slide has tables or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0" i="0" u="none" strike="noStrike" kern="1200" cap="none" spc="0" normalizeH="0" baseline="0">
              <a:ln>
                <a:noFill/>
              </a:ln>
              <a:solidFill>
                <a:schemeClr val="tx1"/>
              </a:solidFill>
              <a:effectLst/>
              <a:uFillTx/>
              <a:latin typeface="+mn-lt"/>
              <a:ea typeface="+mn-ea"/>
              <a:cs typeface="+mn-cs"/>
              <a:sym typeface="Arial"/>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0" i="0" u="none" strike="noStrike" kern="1200" cap="none" spc="0" normalizeH="0" baseline="0">
                <a:ln>
                  <a:noFill/>
                </a:ln>
                <a:solidFill>
                  <a:schemeClr val="tx1"/>
                </a:solidFill>
                <a:effectLst/>
                <a:uFillTx/>
                <a:latin typeface="+mn-lt"/>
                <a:ea typeface="+mn-ea"/>
                <a:cs typeface="+mn-cs"/>
                <a:sym typeface="Arial"/>
              </a:rPr>
              <a:t>Use one of the appropriate title slides for K-12 and higher ed presentations.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br>
              <a:rPr kumimoji="0" lang="en-US" sz="1300" b="0" i="0" u="none" strike="noStrike" cap="none" spc="0" normalizeH="0" baseline="0">
                <a:ln>
                  <a:noFill/>
                </a:ln>
                <a:solidFill>
                  <a:srgbClr val="000000"/>
                </a:solidFill>
                <a:effectLst/>
                <a:uFillTx/>
                <a:latin typeface="+mn-lt"/>
                <a:cs typeface="Arial"/>
                <a:sym typeface="Helvetica Light"/>
              </a:rPr>
            </a:b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0" i="0" u="none" strike="noStrike" cap="none" spc="0" normalizeH="0" baseline="0">
              <a:ln>
                <a:noFill/>
              </a:ln>
              <a:solidFill>
                <a:srgbClr val="000000"/>
              </a:solidFill>
              <a:effectLst/>
              <a:uFillTx/>
              <a:latin typeface="+mn-lt"/>
              <a:cs typeface="Arial"/>
              <a:sym typeface="Helvetica Light"/>
            </a:endParaRPr>
          </a:p>
        </p:txBody>
      </p:sp>
      <p:sp>
        <p:nvSpPr>
          <p:cNvPr id="12" name="Photography…">
            <a:extLst>
              <a:ext uri="{FF2B5EF4-FFF2-40B4-BE49-F238E27FC236}">
                <a16:creationId xmlns:a16="http://schemas.microsoft.com/office/drawing/2014/main" id="{19603B3F-58DD-B64D-B985-29AF421FF0B5}"/>
              </a:ext>
            </a:extLst>
          </p:cNvPr>
          <p:cNvSpPr/>
          <p:nvPr userDrawn="1"/>
        </p:nvSpPr>
        <p:spPr>
          <a:xfrm>
            <a:off x="685798" y="4813152"/>
            <a:ext cx="3796314" cy="1319351"/>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125" name="TextBox 124">
            <a:extLst>
              <a:ext uri="{FF2B5EF4-FFF2-40B4-BE49-F238E27FC236}">
                <a16:creationId xmlns:a16="http://schemas.microsoft.com/office/drawing/2014/main" id="{D322C0A1-27EC-6747-A7CA-E041BF8735AF}"/>
              </a:ext>
            </a:extLst>
          </p:cNvPr>
          <p:cNvSpPr txBox="1"/>
          <p:nvPr userDrawn="1"/>
        </p:nvSpPr>
        <p:spPr>
          <a:xfrm>
            <a:off x="4661884" y="5680160"/>
            <a:ext cx="3796314" cy="507831"/>
          </a:xfrm>
          <a:prstGeom prst="rect">
            <a:avLst/>
          </a:prstGeom>
          <a:noFill/>
        </p:spPr>
        <p:txBody>
          <a:bodyPr wrap="square" rtlCol="0">
            <a:spAutoFit/>
          </a:bodyPr>
          <a:lstStyle/>
          <a:p>
            <a:pPr algn="r"/>
            <a:r>
              <a:rPr lang="en-US" sz="900" b="0" i="1">
                <a:solidFill>
                  <a:schemeClr val="bg1">
                    <a:lumMod val="65000"/>
                  </a:schemeClr>
                </a:solidFill>
              </a:rPr>
              <a:t>* The photos included in this template are exclusively for use within PowerPoint presentations. Please check with the United Educators communications team before using any of these images for any other purpose.</a:t>
            </a:r>
          </a:p>
        </p:txBody>
      </p:sp>
      <p:sp>
        <p:nvSpPr>
          <p:cNvPr id="10" name="Slide Number Placeholder 2">
            <a:extLst>
              <a:ext uri="{FF2B5EF4-FFF2-40B4-BE49-F238E27FC236}">
                <a16:creationId xmlns:a16="http://schemas.microsoft.com/office/drawing/2014/main" id="{813D289F-E5B6-E849-8EED-ADBF2DF5FC94}"/>
              </a:ext>
            </a:extLst>
          </p:cNvPr>
          <p:cNvSpPr>
            <a:spLocks noGrp="1"/>
          </p:cNvSpPr>
          <p:nvPr>
            <p:ph type="sldNum" sz="quarter" idx="10"/>
          </p:nvPr>
        </p:nvSpPr>
        <p:spPr>
          <a:xfrm>
            <a:off x="8567928" y="6336792"/>
            <a:ext cx="457200" cy="365125"/>
          </a:xfrm>
        </p:spPr>
        <p:txBody>
          <a:bodyPr/>
          <a:lstStyle/>
          <a:p>
            <a:fld id="{E76B6642-1AA4-43CA-96DC-A93A92BF5D52}" type="slidenum">
              <a:rPr lang="en-US" smtClean="0"/>
              <a:pPr/>
              <a:t>‹#›</a:t>
            </a:fld>
            <a:endParaRPr lang="en-US"/>
          </a:p>
        </p:txBody>
      </p:sp>
      <p:sp>
        <p:nvSpPr>
          <p:cNvPr id="13" name="Content Placeholder 7">
            <a:extLst>
              <a:ext uri="{FF2B5EF4-FFF2-40B4-BE49-F238E27FC236}">
                <a16:creationId xmlns:a16="http://schemas.microsoft.com/office/drawing/2014/main" id="{361EAEB8-7AE4-254E-A0AA-AE95A9A04F13}"/>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spTree>
    <p:extLst>
      <p:ext uri="{BB962C8B-B14F-4D97-AF65-F5344CB8AC3E}">
        <p14:creationId xmlns:p14="http://schemas.microsoft.com/office/powerpoint/2010/main" val="133491452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uidelines 2">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CEB7798D-BD83-E24F-A04F-96AF5E27A8B0}"/>
              </a:ext>
            </a:extLst>
          </p:cNvPr>
          <p:cNvSpPr/>
          <p:nvPr userDrawn="1"/>
        </p:nvSpPr>
        <p:spPr>
          <a:xfrm>
            <a:off x="4863116" y="3792567"/>
            <a:ext cx="3214083" cy="304432"/>
          </a:xfrm>
          <a:prstGeom prst="rect">
            <a:avLst/>
          </a:prstGeom>
          <a:solidFill>
            <a:srgbClr val="EBEBEB"/>
          </a:solidFill>
          <a:ln w="3175">
            <a:miter lim="400000"/>
          </a:ln>
        </p:spPr>
        <p:txBody>
          <a:bodyPr lIns="17145" tIns="17145" rIns="17145" bIns="17145" anchor="ctr"/>
          <a:lstStyle/>
          <a:p>
            <a:pPr>
              <a:defRPr sz="3000">
                <a:solidFill>
                  <a:srgbClr val="FFFFFF"/>
                </a:solidFill>
              </a:defRPr>
            </a:pPr>
            <a:endParaRPr sz="1157"/>
          </a:p>
        </p:txBody>
      </p:sp>
      <p:sp>
        <p:nvSpPr>
          <p:cNvPr id="6" name="Rectangle">
            <a:extLst>
              <a:ext uri="{FF2B5EF4-FFF2-40B4-BE49-F238E27FC236}">
                <a16:creationId xmlns:a16="http://schemas.microsoft.com/office/drawing/2014/main" id="{F246D001-EE48-F344-88EA-C8C872B51B2F}"/>
              </a:ext>
            </a:extLst>
          </p:cNvPr>
          <p:cNvSpPr/>
          <p:nvPr userDrawn="1"/>
        </p:nvSpPr>
        <p:spPr>
          <a:xfrm>
            <a:off x="4863117" y="4277914"/>
            <a:ext cx="3214083" cy="304432"/>
          </a:xfrm>
          <a:prstGeom prst="rect">
            <a:avLst/>
          </a:prstGeom>
          <a:solidFill>
            <a:schemeClr val="tx2"/>
          </a:solidFill>
          <a:ln w="3175">
            <a:miter lim="400000"/>
          </a:ln>
        </p:spPr>
        <p:txBody>
          <a:bodyPr lIns="17145" tIns="17145" rIns="17145" bIns="17145" anchor="ctr"/>
          <a:lstStyle/>
          <a:p>
            <a:pPr>
              <a:defRPr sz="3000">
                <a:solidFill>
                  <a:srgbClr val="FFFFFF"/>
                </a:solidFill>
              </a:defRPr>
            </a:pPr>
            <a:endParaRPr sz="1157"/>
          </a:p>
        </p:txBody>
      </p:sp>
      <p:sp>
        <p:nvSpPr>
          <p:cNvPr id="7" name="Typography…">
            <a:extLst>
              <a:ext uri="{FF2B5EF4-FFF2-40B4-BE49-F238E27FC236}">
                <a16:creationId xmlns:a16="http://schemas.microsoft.com/office/drawing/2014/main" id="{4A62E609-0B53-AA48-B001-13C600C6E549}"/>
              </a:ext>
            </a:extLst>
          </p:cNvPr>
          <p:cNvSpPr/>
          <p:nvPr userDrawn="1"/>
        </p:nvSpPr>
        <p:spPr>
          <a:xfrm>
            <a:off x="4683861" y="2470621"/>
            <a:ext cx="3774339" cy="3388440"/>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Tx/>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mj-lt"/>
                <a:ea typeface="+mn-ea"/>
                <a:cs typeface="+mn-cs"/>
                <a:sym typeface="Helvetica Light"/>
              </a:rPr>
              <a:t>Typography</a:t>
            </a: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Only use black text for</a:t>
            </a:r>
            <a:r>
              <a:rPr lang="en-US" sz="1300" b="0" i="0" baseline="0">
                <a:latin typeface="+mn-lt"/>
              </a:rPr>
              <a:t> content on</a:t>
            </a:r>
            <a:r>
              <a:rPr sz="1300" b="0" i="0" baseline="0">
                <a:latin typeface="+mn-lt"/>
              </a:rPr>
              <a:t> slides</a:t>
            </a:r>
            <a:r>
              <a:rPr lang="en-US" sz="1300" b="0" i="0" baseline="0">
                <a:latin typeface="+mn-lt"/>
              </a:rPr>
              <a:t>.</a:t>
            </a:r>
          </a:p>
          <a:p>
            <a:pPr marL="0" lvl="2" indent="0" algn="l">
              <a:lnSpc>
                <a:spcPct val="100000"/>
              </a:lnSpc>
              <a:spcBef>
                <a:spcPts val="0"/>
              </a:spcBef>
              <a:spcAft>
                <a:spcPts val="300"/>
              </a:spcAft>
              <a:defRPr sz="1800" b="1">
                <a:latin typeface="Arial"/>
                <a:ea typeface="Arial"/>
                <a:cs typeface="Arial"/>
                <a:sym typeface="Arial"/>
              </a:defRPr>
            </a:pP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300" b="0" i="0" baseline="0">
                <a:latin typeface="+mn-lt"/>
              </a:rPr>
              <a:t>Samples when using color boxes |</a:t>
            </a:r>
            <a:br>
              <a:rPr sz="1300" b="0" i="0" baseline="0">
                <a:latin typeface="+mn-lt"/>
              </a:rPr>
            </a:br>
            <a:br>
              <a:rPr sz="1300" b="0" i="0" baseline="0">
                <a:latin typeface="+mn-lt"/>
              </a:rPr>
            </a:br>
            <a:r>
              <a:rPr lang="en-US" sz="1300" b="0" i="0" baseline="0">
                <a:latin typeface="+mn-lt"/>
              </a:rPr>
              <a:t>   </a:t>
            </a:r>
            <a:r>
              <a:rPr sz="1300" b="0" i="0" baseline="0">
                <a:latin typeface="+mn-lt"/>
              </a:rPr>
              <a:t>Black text should be used over light colors</a:t>
            </a: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		</a:t>
            </a:r>
            <a:endParaRPr lang="en-US" sz="1300" b="0" i="0" baseline="0">
              <a:solidFill>
                <a:srgbClr val="FFFFFF"/>
              </a:solidFill>
              <a:latin typeface="+mn-lt"/>
            </a:endParaRPr>
          </a:p>
          <a:p>
            <a:pPr marL="0" lvl="2" indent="0" algn="l">
              <a:lnSpc>
                <a:spcPct val="100000"/>
              </a:lnSpc>
              <a:spcBef>
                <a:spcPts val="0"/>
              </a:spcBef>
              <a:spcAft>
                <a:spcPts val="300"/>
              </a:spcAft>
              <a:defRPr sz="1800">
                <a:latin typeface="Arial"/>
                <a:ea typeface="Arial"/>
                <a:cs typeface="Arial"/>
                <a:sym typeface="Arial"/>
              </a:defRPr>
            </a:pPr>
            <a:r>
              <a:rPr lang="en-US" sz="1300" b="0" i="0" baseline="0">
                <a:solidFill>
                  <a:srgbClr val="FFFFFF"/>
                </a:solidFill>
                <a:latin typeface="+mn-lt"/>
              </a:rPr>
              <a:t>   </a:t>
            </a:r>
            <a:r>
              <a:rPr sz="1300" b="0" i="0" baseline="0">
                <a:solidFill>
                  <a:srgbClr val="FFFFFF"/>
                </a:solidFill>
                <a:latin typeface="+mn-lt"/>
              </a:rPr>
              <a:t>White text should be used over dark colors</a:t>
            </a:r>
          </a:p>
          <a:p>
            <a:pPr marL="0" lvl="2" indent="0" algn="l">
              <a:lnSpc>
                <a:spcPct val="100000"/>
              </a:lnSpc>
              <a:spcBef>
                <a:spcPts val="0"/>
              </a:spcBef>
              <a:spcAft>
                <a:spcPts val="300"/>
              </a:spcAft>
              <a:defRPr sz="1800" b="1">
                <a:latin typeface="Arial"/>
                <a:ea typeface="Arial"/>
                <a:cs typeface="Arial"/>
                <a:sym typeface="Arial"/>
              </a:defRPr>
            </a:pPr>
            <a:endParaRPr sz="1300">
              <a:solidFill>
                <a:srgbClr val="FFFFFF"/>
              </a:solidFill>
              <a:latin typeface="+mn-lt"/>
            </a:endParaRPr>
          </a:p>
          <a:p>
            <a:pPr marL="0" lvl="2" indent="0" algn="l">
              <a:lnSpc>
                <a:spcPct val="100000"/>
              </a:lnSpc>
              <a:spcBef>
                <a:spcPts val="0"/>
              </a:spcBef>
              <a:spcAft>
                <a:spcPts val="300"/>
              </a:spcAft>
              <a:defRPr sz="1800" b="1">
                <a:latin typeface="Arial"/>
                <a:ea typeface="Arial"/>
                <a:cs typeface="Arial"/>
                <a:sym typeface="Arial"/>
              </a:defRPr>
            </a:pPr>
            <a:r>
              <a:rPr sz="1200" baseline="0">
                <a:latin typeface="Arial" panose="020B0604020202020204" pitchFamily="34" charset="0"/>
              </a:rPr>
              <a:t>Header font and size</a:t>
            </a:r>
            <a:r>
              <a:rPr lang="en-US" sz="1200" baseline="0">
                <a:latin typeface="Arial" panose="020B0604020202020204" pitchFamily="34" charset="0"/>
              </a:rPr>
              <a:t> |</a:t>
            </a:r>
            <a:r>
              <a:rPr sz="1200" baseline="0">
                <a:latin typeface="Arial" panose="020B0604020202020204" pitchFamily="34" charset="0"/>
              </a:rPr>
              <a:t> </a:t>
            </a:r>
            <a:r>
              <a:rPr lang="en-US" sz="1200" b="0">
                <a:latin typeface="+mn-lt"/>
              </a:rPr>
              <a:t>Arial</a:t>
            </a:r>
            <a:r>
              <a:rPr sz="1200" b="0">
                <a:latin typeface="+mn-lt"/>
              </a:rPr>
              <a:t>, </a:t>
            </a:r>
            <a:r>
              <a:rPr lang="en-US" sz="1200" b="0">
                <a:latin typeface="+mn-lt"/>
              </a:rPr>
              <a:t>Bold</a:t>
            </a:r>
            <a:r>
              <a:rPr sz="1200" b="0">
                <a:latin typeface="+mn-lt"/>
              </a:rPr>
              <a:t> (</a:t>
            </a:r>
            <a:r>
              <a:rPr lang="en-US" sz="1200" b="0">
                <a:latin typeface="+mn-lt"/>
              </a:rPr>
              <a:t>44</a:t>
            </a:r>
            <a:r>
              <a:rPr sz="1200" b="0">
                <a:latin typeface="+mn-lt"/>
              </a:rPr>
              <a:t>p</a:t>
            </a:r>
            <a:r>
              <a:rPr lang="en-US" sz="1200" b="0">
                <a:latin typeface="+mn-lt"/>
              </a:rPr>
              <a:t>t</a:t>
            </a:r>
            <a:r>
              <a:rPr sz="1200" b="0">
                <a:latin typeface="+mn-lt"/>
              </a:rPr>
              <a:t>)</a:t>
            </a:r>
            <a:endParaRPr lang="en-US" sz="1200" b="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200" b="1">
                <a:solidFill>
                  <a:schemeClr val="tx2"/>
                </a:solidFill>
                <a:latin typeface="Arial" panose="020B0604020202020204" pitchFamily="34" charset="0"/>
                <a:cs typeface="Arial" panose="020B0604020202020204" pitchFamily="34" charset="0"/>
              </a:rPr>
              <a:t>Subhead font and size | </a:t>
            </a:r>
            <a:r>
              <a:rPr lang="en-US" sz="1200" b="0">
                <a:latin typeface="+mn-lt"/>
              </a:rPr>
              <a:t>Arial, Bold (26pt)</a:t>
            </a:r>
            <a:endParaRPr sz="1200" b="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200" b="0" i="1" baseline="0">
                <a:latin typeface="+mn-lt"/>
              </a:rPr>
              <a:t>Intro</a:t>
            </a:r>
            <a:r>
              <a:rPr sz="1200" b="0" i="1" baseline="0">
                <a:latin typeface="+mn-lt"/>
              </a:rPr>
              <a:t> font and size</a:t>
            </a:r>
            <a:r>
              <a:rPr lang="en-US" sz="1200" b="0" i="1" baseline="0">
                <a:latin typeface="+mn-lt"/>
              </a:rPr>
              <a:t> |</a:t>
            </a:r>
            <a:r>
              <a:rPr sz="1200" b="0" i="1" baseline="0">
                <a:latin typeface="+mn-lt"/>
              </a:rPr>
              <a:t> </a:t>
            </a:r>
            <a:r>
              <a:rPr lang="en-US" sz="1200" b="0">
                <a:latin typeface="+mn-lt"/>
              </a:rPr>
              <a:t>Times New Roman</a:t>
            </a:r>
            <a:r>
              <a:rPr sz="1200" b="0">
                <a:latin typeface="+mn-lt"/>
              </a:rPr>
              <a:t>, </a:t>
            </a:r>
            <a:r>
              <a:rPr lang="en-US" sz="1200" b="0">
                <a:latin typeface="+mn-lt"/>
              </a:rPr>
              <a:t>Italic</a:t>
            </a:r>
            <a:r>
              <a:rPr sz="1200" b="0">
                <a:latin typeface="+mn-lt"/>
              </a:rPr>
              <a:t>, (</a:t>
            </a:r>
            <a:r>
              <a:rPr lang="en-US" sz="1200" b="0">
                <a:latin typeface="+mn-lt"/>
              </a:rPr>
              <a:t>28</a:t>
            </a:r>
            <a:r>
              <a:rPr sz="1200" b="0">
                <a:latin typeface="+mn-lt"/>
              </a:rPr>
              <a:t>pt)</a:t>
            </a:r>
          </a:p>
          <a:p>
            <a:pPr marL="0" lvl="2" indent="0" algn="l">
              <a:lnSpc>
                <a:spcPct val="100000"/>
              </a:lnSpc>
              <a:spcBef>
                <a:spcPts val="0"/>
              </a:spcBef>
              <a:spcAft>
                <a:spcPts val="300"/>
              </a:spcAft>
              <a:defRPr sz="1800" b="1">
                <a:latin typeface="Arial"/>
                <a:ea typeface="Arial"/>
                <a:cs typeface="Arial"/>
                <a:sym typeface="Arial"/>
              </a:defRPr>
            </a:pPr>
            <a:r>
              <a:rPr sz="1200" b="0" i="0" baseline="0">
                <a:latin typeface="+mn-lt"/>
              </a:rPr>
              <a:t>Body font and size</a:t>
            </a:r>
            <a:r>
              <a:rPr lang="en-US" sz="1200" b="0" i="0" baseline="0">
                <a:latin typeface="+mn-lt"/>
              </a:rPr>
              <a:t> |</a:t>
            </a:r>
            <a:r>
              <a:rPr sz="1200" b="0" i="0" baseline="0">
                <a:latin typeface="+mn-lt"/>
              </a:rPr>
              <a:t> </a:t>
            </a:r>
            <a:r>
              <a:rPr lang="en-US" sz="1200" b="0">
                <a:latin typeface="+mn-lt"/>
              </a:rPr>
              <a:t>Times New Roman</a:t>
            </a:r>
            <a:r>
              <a:rPr sz="1200" b="0">
                <a:latin typeface="+mn-lt"/>
              </a:rPr>
              <a:t>, Regular (</a:t>
            </a:r>
            <a:r>
              <a:rPr lang="en-US" sz="1200" b="0">
                <a:latin typeface="+mn-lt"/>
              </a:rPr>
              <a:t>24</a:t>
            </a:r>
            <a:r>
              <a:rPr sz="1200" b="0">
                <a:latin typeface="+mn-lt"/>
              </a:rPr>
              <a:t>pt)</a:t>
            </a:r>
          </a:p>
        </p:txBody>
      </p:sp>
      <p:sp>
        <p:nvSpPr>
          <p:cNvPr id="3" name="Slide Number Placeholder 2">
            <a:extLst>
              <a:ext uri="{FF2B5EF4-FFF2-40B4-BE49-F238E27FC236}">
                <a16:creationId xmlns:a16="http://schemas.microsoft.com/office/drawing/2014/main" id="{2D8D7578-E123-0847-9ABA-C02CA93A4AA8}"/>
              </a:ext>
            </a:extLst>
          </p:cNvPr>
          <p:cNvSpPr>
            <a:spLocks noGrp="1"/>
          </p:cNvSpPr>
          <p:nvPr>
            <p:ph type="sldNum" sz="quarter" idx="10"/>
          </p:nvPr>
        </p:nvSpPr>
        <p:spPr/>
        <p:txBody>
          <a:bodyPr/>
          <a:lstStyle/>
          <a:p>
            <a:fld id="{E76B6642-1AA4-43CA-96DC-A93A92BF5D52}" type="slidenum">
              <a:rPr lang="en-US" smtClean="0"/>
              <a:pPr/>
              <a:t>‹#›</a:t>
            </a:fld>
            <a:endParaRPr lang="en-US"/>
          </a:p>
        </p:txBody>
      </p:sp>
      <p:sp>
        <p:nvSpPr>
          <p:cNvPr id="4" name="Title 1">
            <a:extLst>
              <a:ext uri="{FF2B5EF4-FFF2-40B4-BE49-F238E27FC236}">
                <a16:creationId xmlns:a16="http://schemas.microsoft.com/office/drawing/2014/main" id="{842E5474-77C9-CE49-9C40-9349674E7A60}"/>
              </a:ext>
            </a:extLst>
          </p:cNvPr>
          <p:cNvSpPr>
            <a:spLocks noGrp="1"/>
          </p:cNvSpPr>
          <p:nvPr>
            <p:ph type="title" hasCustomPrompt="1"/>
          </p:nvPr>
        </p:nvSpPr>
        <p:spPr>
          <a:xfrm>
            <a:off x="685800" y="731520"/>
            <a:ext cx="7772400" cy="483022"/>
          </a:xfrm>
        </p:spPr>
        <p:txBody>
          <a:bodyPr anchor="t"/>
          <a:lstStyle>
            <a:lvl1pPr>
              <a:defRPr/>
            </a:lvl1pPr>
          </a:lstStyle>
          <a:p>
            <a:r>
              <a:rPr lang="en-US"/>
              <a:t>Do’s and </a:t>
            </a:r>
            <a:r>
              <a:rPr lang="en-US" err="1"/>
              <a:t>Dont’s</a:t>
            </a:r>
            <a:endParaRPr lang="en-US"/>
          </a:p>
        </p:txBody>
      </p:sp>
      <p:sp>
        <p:nvSpPr>
          <p:cNvPr id="10" name="Tables and Charts…">
            <a:extLst>
              <a:ext uri="{FF2B5EF4-FFF2-40B4-BE49-F238E27FC236}">
                <a16:creationId xmlns:a16="http://schemas.microsoft.com/office/drawing/2014/main" id="{63031A05-03D8-C34B-9626-33555C306B90}"/>
              </a:ext>
            </a:extLst>
          </p:cNvPr>
          <p:cNvSpPr/>
          <p:nvPr userDrawn="1"/>
        </p:nvSpPr>
        <p:spPr>
          <a:xfrm>
            <a:off x="685801" y="4803679"/>
            <a:ext cx="3774338" cy="1045222"/>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Tables and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sz="1300" b="0" i="0">
                <a:latin typeface="+mn-lt"/>
              </a:rPr>
              <a:t>Create table and charts in PowerPoint or cut and paste your Excel data directly into PowerPoint</a:t>
            </a:r>
            <a:r>
              <a:rPr lang="en-US" sz="1300" b="0" i="0">
                <a:latin typeface="+mn-lt"/>
              </a:rPr>
              <a:t> |</a:t>
            </a:r>
            <a:endParaRPr sz="1300" b="0" i="0">
              <a:latin typeface="+mn-lt"/>
            </a:endParaRPr>
          </a:p>
          <a:p>
            <a:pPr marL="91438" lvl="2" indent="-91438" algn="l">
              <a:lnSpc>
                <a:spcPct val="100000"/>
              </a:lnSpc>
              <a:spcBef>
                <a:spcPts val="0"/>
              </a:spcBef>
              <a:spcAft>
                <a:spcPts val="300"/>
              </a:spcAft>
              <a:buFont typeface="Arial" panose="020B0604020202020204" pitchFamily="34" charset="0"/>
              <a:buChar char="•"/>
              <a:defRPr sz="1800">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Do</a:t>
            </a:r>
            <a:r>
              <a:rPr sz="1300" b="0" i="0">
                <a:latin typeface="+mn-lt"/>
              </a:rPr>
              <a:t> </a:t>
            </a:r>
            <a:r>
              <a:rPr sz="1300" b="0" i="0" u="none">
                <a:latin typeface="+mn-lt"/>
              </a:rPr>
              <a:t>NOT</a:t>
            </a:r>
            <a:r>
              <a:rPr sz="1300" b="0" i="0">
                <a:latin typeface="+mn-lt"/>
              </a:rPr>
              <a:t> use 3D charts</a:t>
            </a:r>
          </a:p>
        </p:txBody>
      </p:sp>
      <p:sp>
        <p:nvSpPr>
          <p:cNvPr id="21" name="Content Placeholder 12">
            <a:extLst>
              <a:ext uri="{FF2B5EF4-FFF2-40B4-BE49-F238E27FC236}">
                <a16:creationId xmlns:a16="http://schemas.microsoft.com/office/drawing/2014/main" id="{03B0EF06-1926-9E41-A7EA-43EF9EE7778E}"/>
              </a:ext>
            </a:extLst>
          </p:cNvPr>
          <p:cNvSpPr>
            <a:spLocks noGrp="1"/>
          </p:cNvSpPr>
          <p:nvPr>
            <p:ph sz="quarter" idx="12" hasCustomPrompt="1"/>
          </p:nvPr>
        </p:nvSpPr>
        <p:spPr>
          <a:xfrm>
            <a:off x="685798" y="1395457"/>
            <a:ext cx="7772400" cy="483022"/>
          </a:xfrm>
        </p:spPr>
        <p:txBody>
          <a:bodyPr/>
          <a:lstStyle>
            <a:lvl1pPr marL="0" indent="0">
              <a:lnSpc>
                <a:spcPts val="2800"/>
              </a:lnSpc>
              <a:buNone/>
              <a:defRPr sz="2800" b="0" i="1" spc="-100" baseline="0">
                <a:solidFill>
                  <a:schemeClr val="tx1">
                    <a:lumMod val="50000"/>
                    <a:lumOff val="50000"/>
                  </a:schemeClr>
                </a:solidFill>
                <a:latin typeface="Arial" panose="020B0604020202020204" pitchFamily="34" charset="0"/>
                <a:cs typeface="Arial" panose="020B0604020202020204" pitchFamily="34" charset="0"/>
              </a:defRPr>
            </a:lvl1pPr>
            <a:lvl2pPr marL="502920" indent="0">
              <a:buNone/>
              <a:defRPr/>
            </a:lvl2pPr>
          </a:lstStyle>
          <a:p>
            <a:pPr lvl="0"/>
            <a:r>
              <a:rPr lang="en-US"/>
              <a:t>Reference Brand Guidelines</a:t>
            </a:r>
          </a:p>
        </p:txBody>
      </p:sp>
      <p:pic>
        <p:nvPicPr>
          <p:cNvPr id="22" name="Picture 21">
            <a:extLst>
              <a:ext uri="{FF2B5EF4-FFF2-40B4-BE49-F238E27FC236}">
                <a16:creationId xmlns:a16="http://schemas.microsoft.com/office/drawing/2014/main" id="{BAFBD4E5-F936-A04A-B74C-6A0F36E29E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24" name="Colors…">
            <a:extLst>
              <a:ext uri="{FF2B5EF4-FFF2-40B4-BE49-F238E27FC236}">
                <a16:creationId xmlns:a16="http://schemas.microsoft.com/office/drawing/2014/main" id="{4F666704-F63F-9340-A958-E14799FB57F9}"/>
              </a:ext>
            </a:extLst>
          </p:cNvPr>
          <p:cNvSpPr/>
          <p:nvPr userDrawn="1"/>
        </p:nvSpPr>
        <p:spPr>
          <a:xfrm>
            <a:off x="685801" y="2460460"/>
            <a:ext cx="3774338" cy="2223486"/>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9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Only use </a:t>
            </a:r>
            <a:r>
              <a:rPr kumimoji="0" lang="en-US" sz="1300" b="0" i="0" u="none" strike="noStrike" cap="none" spc="0" normalizeH="0" baseline="0">
                <a:ln>
                  <a:noFill/>
                </a:ln>
                <a:solidFill>
                  <a:srgbClr val="000000"/>
                </a:solidFill>
                <a:effectLst/>
                <a:uFillTx/>
                <a:latin typeface="+mn-lt"/>
                <a:cs typeface="Arial"/>
                <a:sym typeface="Helvetica Light"/>
              </a:rPr>
              <a:t>United Educators</a:t>
            </a:r>
            <a:r>
              <a:rPr kumimoji="0" sz="1300" b="0" i="0" u="none" strike="noStrike" cap="none" spc="0" normalizeH="0" baseline="0">
                <a:ln>
                  <a:noFill/>
                </a:ln>
                <a:solidFill>
                  <a:srgbClr val="000000"/>
                </a:solidFill>
                <a:effectLst/>
                <a:uFillTx/>
                <a:latin typeface="+mn-lt"/>
                <a:cs typeface="Arial"/>
                <a:sym typeface="Helvetica Light"/>
              </a:rPr>
              <a:t> brand colors</a:t>
            </a:r>
            <a:r>
              <a:rPr kumimoji="0" lang="en-US" sz="1300" b="0" i="0" u="none" strike="noStrike" cap="none" spc="0" normalizeH="0" baseline="0">
                <a:ln>
                  <a:noFill/>
                </a:ln>
                <a:solidFill>
                  <a:srgbClr val="000000"/>
                </a:solidFill>
                <a:effectLst/>
                <a:uFillTx/>
                <a:latin typeface="+mn-lt"/>
                <a:cs typeface="Arial"/>
                <a:sym typeface="Helvetica Light"/>
              </a:rPr>
              <a:t> |</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500" b="0"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Primary 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Secondary colors</a:t>
            </a:r>
            <a:br>
              <a:rPr kumimoji="0" sz="1300" b="0" i="0" u="none" strike="noStrike" cap="none" spc="0" normalizeH="0" baseline="0">
                <a:ln>
                  <a:noFill/>
                </a:ln>
                <a:solidFill>
                  <a:srgbClr val="000000"/>
                </a:solidFill>
                <a:effectLst/>
                <a:uFillTx/>
                <a:latin typeface="+mn-lt"/>
                <a:cs typeface="Arial"/>
                <a:sym typeface="Helvetica Light"/>
              </a:rPr>
            </a:br>
            <a:br>
              <a:rPr kumimoji="0" sz="1300" b="0" i="0" u="none" strike="noStrike" cap="none" spc="0" normalizeH="0" baseline="0">
                <a:ln>
                  <a:noFill/>
                </a:ln>
                <a:solidFill>
                  <a:srgbClr val="000000"/>
                </a:solidFill>
                <a:effectLst/>
                <a:uFillTx/>
                <a:latin typeface="+mn-lt"/>
                <a:cs typeface="Arial"/>
                <a:sym typeface="Helvetica Light"/>
              </a:rPr>
            </a:br>
            <a:endParaRPr kumimoji="0" sz="1300" b="0" i="0" u="none" strike="noStrike" cap="none" spc="0" normalizeH="0" baseline="0">
              <a:ln>
                <a:noFill/>
              </a:ln>
              <a:solidFill>
                <a:srgbClr val="000000"/>
              </a:solidFill>
              <a:effectLst/>
              <a:uFillTx/>
              <a:latin typeface="+mn-lt"/>
              <a:cs typeface="Arial"/>
              <a:sym typeface="Helvetica Light"/>
            </a:endParaRPr>
          </a:p>
        </p:txBody>
      </p:sp>
      <p:grpSp>
        <p:nvGrpSpPr>
          <p:cNvPr id="25" name="Group 24">
            <a:extLst>
              <a:ext uri="{FF2B5EF4-FFF2-40B4-BE49-F238E27FC236}">
                <a16:creationId xmlns:a16="http://schemas.microsoft.com/office/drawing/2014/main" id="{6E17BDF9-5B79-1443-B153-1B38AA5761C3}"/>
              </a:ext>
            </a:extLst>
          </p:cNvPr>
          <p:cNvGrpSpPr/>
          <p:nvPr userDrawn="1"/>
        </p:nvGrpSpPr>
        <p:grpSpPr>
          <a:xfrm>
            <a:off x="893429" y="3520600"/>
            <a:ext cx="1062608" cy="310544"/>
            <a:chOff x="802854" y="3568113"/>
            <a:chExt cx="469328" cy="137160"/>
          </a:xfrm>
        </p:grpSpPr>
        <p:sp>
          <p:nvSpPr>
            <p:cNvPr id="26" name="Oval 25">
              <a:extLst>
                <a:ext uri="{FF2B5EF4-FFF2-40B4-BE49-F238E27FC236}">
                  <a16:creationId xmlns:a16="http://schemas.microsoft.com/office/drawing/2014/main" id="{49BE3F48-5CB9-8F4B-B8DA-8E49798B75D9}"/>
                </a:ext>
              </a:extLst>
            </p:cNvPr>
            <p:cNvSpPr>
              <a:spLocks noChangeAspect="1"/>
            </p:cNvSpPr>
            <p:nvPr userDrawn="1"/>
          </p:nvSpPr>
          <p:spPr>
            <a:xfrm>
              <a:off x="802854" y="3568113"/>
              <a:ext cx="138086" cy="137160"/>
            </a:xfrm>
            <a:prstGeom prst="ellipse">
              <a:avLst/>
            </a:prstGeom>
            <a:solidFill>
              <a:schemeClr val="tx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7" name="Oval 26">
              <a:extLst>
                <a:ext uri="{FF2B5EF4-FFF2-40B4-BE49-F238E27FC236}">
                  <a16:creationId xmlns:a16="http://schemas.microsoft.com/office/drawing/2014/main" id="{F340365A-F2C0-8747-ABC5-C9CC4112C051}"/>
                </a:ext>
              </a:extLst>
            </p:cNvPr>
            <p:cNvSpPr>
              <a:spLocks noChangeAspect="1"/>
            </p:cNvSpPr>
            <p:nvPr userDrawn="1"/>
          </p:nvSpPr>
          <p:spPr>
            <a:xfrm>
              <a:off x="968475" y="3568113"/>
              <a:ext cx="138086" cy="137160"/>
            </a:xfrm>
            <a:prstGeom prst="ellipse">
              <a:avLst/>
            </a:prstGeom>
            <a:solidFill>
              <a:schemeClr val="bg1"/>
            </a:solidFill>
            <a:ln w="3175"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8" name="Oval 27">
              <a:extLst>
                <a:ext uri="{FF2B5EF4-FFF2-40B4-BE49-F238E27FC236}">
                  <a16:creationId xmlns:a16="http://schemas.microsoft.com/office/drawing/2014/main" id="{3DE32160-D040-B445-B132-799CFFF88300}"/>
                </a:ext>
              </a:extLst>
            </p:cNvPr>
            <p:cNvSpPr>
              <a:spLocks noChangeAspect="1"/>
            </p:cNvSpPr>
            <p:nvPr userDrawn="1"/>
          </p:nvSpPr>
          <p:spPr>
            <a:xfrm>
              <a:off x="1134096" y="3568113"/>
              <a:ext cx="138086" cy="137160"/>
            </a:xfrm>
            <a:prstGeom prst="ellipse">
              <a:avLst/>
            </a:prstGeom>
            <a:solidFill>
              <a:schemeClr val="tx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
        <p:nvSpPr>
          <p:cNvPr id="36" name="TextBox 35">
            <a:extLst>
              <a:ext uri="{FF2B5EF4-FFF2-40B4-BE49-F238E27FC236}">
                <a16:creationId xmlns:a16="http://schemas.microsoft.com/office/drawing/2014/main" id="{985D3AEF-B558-0441-BF72-5A2634303BE3}"/>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grpSp>
        <p:nvGrpSpPr>
          <p:cNvPr id="23" name="Group 22">
            <a:extLst>
              <a:ext uri="{FF2B5EF4-FFF2-40B4-BE49-F238E27FC236}">
                <a16:creationId xmlns:a16="http://schemas.microsoft.com/office/drawing/2014/main" id="{1655A123-B7F3-0549-8FE7-4A1792683D7D}"/>
              </a:ext>
            </a:extLst>
          </p:cNvPr>
          <p:cNvGrpSpPr/>
          <p:nvPr userDrawn="1"/>
        </p:nvGrpSpPr>
        <p:grpSpPr>
          <a:xfrm>
            <a:off x="893429" y="4234049"/>
            <a:ext cx="2203631" cy="310544"/>
            <a:chOff x="1299717" y="3568113"/>
            <a:chExt cx="973290" cy="137160"/>
          </a:xfrm>
        </p:grpSpPr>
        <p:sp>
          <p:nvSpPr>
            <p:cNvPr id="39" name="Oval 38">
              <a:extLst>
                <a:ext uri="{FF2B5EF4-FFF2-40B4-BE49-F238E27FC236}">
                  <a16:creationId xmlns:a16="http://schemas.microsoft.com/office/drawing/2014/main" id="{D08C459C-FC06-2A46-A0EE-55A03B6C77A4}"/>
                </a:ext>
              </a:extLst>
            </p:cNvPr>
            <p:cNvSpPr>
              <a:spLocks noChangeAspect="1"/>
            </p:cNvSpPr>
            <p:nvPr userDrawn="1"/>
          </p:nvSpPr>
          <p:spPr>
            <a:xfrm>
              <a:off x="1299717" y="3568113"/>
              <a:ext cx="138086" cy="137160"/>
            </a:xfrm>
            <a:prstGeom prst="ellipse">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0" name="Oval 39">
              <a:extLst>
                <a:ext uri="{FF2B5EF4-FFF2-40B4-BE49-F238E27FC236}">
                  <a16:creationId xmlns:a16="http://schemas.microsoft.com/office/drawing/2014/main" id="{62ED3F2D-20AC-3543-BDA4-7F5AFA274C9A}"/>
                </a:ext>
              </a:extLst>
            </p:cNvPr>
            <p:cNvSpPr>
              <a:spLocks noChangeAspect="1"/>
            </p:cNvSpPr>
            <p:nvPr userDrawn="1"/>
          </p:nvSpPr>
          <p:spPr>
            <a:xfrm>
              <a:off x="1465338" y="3568113"/>
              <a:ext cx="138086" cy="137160"/>
            </a:xfrm>
            <a:prstGeom prst="ellipse">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1" name="Oval 40">
              <a:extLst>
                <a:ext uri="{FF2B5EF4-FFF2-40B4-BE49-F238E27FC236}">
                  <a16:creationId xmlns:a16="http://schemas.microsoft.com/office/drawing/2014/main" id="{65153780-98A4-104E-817F-500E7842DBDE}"/>
                </a:ext>
              </a:extLst>
            </p:cNvPr>
            <p:cNvSpPr>
              <a:spLocks noChangeAspect="1"/>
            </p:cNvSpPr>
            <p:nvPr userDrawn="1"/>
          </p:nvSpPr>
          <p:spPr>
            <a:xfrm>
              <a:off x="1630959" y="3568113"/>
              <a:ext cx="138086" cy="137160"/>
            </a:xfrm>
            <a:prstGeom prst="ellipse">
              <a:avLst/>
            </a:prstGeom>
            <a:solidFill>
              <a:schemeClr val="accent3"/>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2" name="Oval 41">
              <a:extLst>
                <a:ext uri="{FF2B5EF4-FFF2-40B4-BE49-F238E27FC236}">
                  <a16:creationId xmlns:a16="http://schemas.microsoft.com/office/drawing/2014/main" id="{8338B822-4C4C-0E47-933E-927D811F1313}"/>
                </a:ext>
              </a:extLst>
            </p:cNvPr>
            <p:cNvSpPr>
              <a:spLocks noChangeAspect="1"/>
            </p:cNvSpPr>
            <p:nvPr userDrawn="1"/>
          </p:nvSpPr>
          <p:spPr>
            <a:xfrm>
              <a:off x="1796580" y="3568113"/>
              <a:ext cx="138086" cy="137160"/>
            </a:xfrm>
            <a:prstGeom prst="ellipse">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3" name="Oval 42">
              <a:extLst>
                <a:ext uri="{FF2B5EF4-FFF2-40B4-BE49-F238E27FC236}">
                  <a16:creationId xmlns:a16="http://schemas.microsoft.com/office/drawing/2014/main" id="{C30F48B6-C7BA-0640-8C83-6BC8D80E23AF}"/>
                </a:ext>
              </a:extLst>
            </p:cNvPr>
            <p:cNvSpPr>
              <a:spLocks noChangeAspect="1"/>
            </p:cNvSpPr>
            <p:nvPr userDrawn="1"/>
          </p:nvSpPr>
          <p:spPr>
            <a:xfrm>
              <a:off x="1969300" y="3568113"/>
              <a:ext cx="138086" cy="137160"/>
            </a:xfrm>
            <a:prstGeom prst="ellipse">
              <a:avLst/>
            </a:prstGeom>
            <a:solidFill>
              <a:schemeClr val="accent5"/>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4" name="Oval 43">
              <a:extLst>
                <a:ext uri="{FF2B5EF4-FFF2-40B4-BE49-F238E27FC236}">
                  <a16:creationId xmlns:a16="http://schemas.microsoft.com/office/drawing/2014/main" id="{1A1DA93B-90EE-1348-A454-FD50D2529533}"/>
                </a:ext>
              </a:extLst>
            </p:cNvPr>
            <p:cNvSpPr>
              <a:spLocks noChangeAspect="1"/>
            </p:cNvSpPr>
            <p:nvPr userDrawn="1"/>
          </p:nvSpPr>
          <p:spPr>
            <a:xfrm>
              <a:off x="2134921" y="3568113"/>
              <a:ext cx="138086" cy="137160"/>
            </a:xfrm>
            <a:prstGeom prst="ellipse">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
        <p:nvSpPr>
          <p:cNvPr id="29" name="Content Placeholder 7">
            <a:extLst>
              <a:ext uri="{FF2B5EF4-FFF2-40B4-BE49-F238E27FC236}">
                <a16:creationId xmlns:a16="http://schemas.microsoft.com/office/drawing/2014/main" id="{04BB52EC-7CB9-E54A-8E7A-B65216979681}"/>
              </a:ext>
            </a:extLst>
          </p:cNvPr>
          <p:cNvSpPr>
            <a:spLocks noGrp="1"/>
          </p:cNvSpPr>
          <p:nvPr>
            <p:ph sz="quarter" idx="19" hasCustomPrompt="1"/>
          </p:nvPr>
        </p:nvSpPr>
        <p:spPr>
          <a:xfrm>
            <a:off x="3423920" y="6336791"/>
            <a:ext cx="5034280" cy="365125"/>
          </a:xfrm>
        </p:spPr>
        <p:txBody>
          <a:bodyPr anchor="ctr"/>
          <a:lstStyle>
            <a:lvl1pPr marL="0" indent="0" algn="r">
              <a:buNone/>
              <a:defRPr sz="1100" spc="0">
                <a:latin typeface="Arial" panose="020B0604020202020204" pitchFamily="34" charset="0"/>
                <a:cs typeface="Arial" panose="020B0604020202020204" pitchFamily="34" charset="0"/>
              </a:defRPr>
            </a:lvl1pPr>
          </a:lstStyle>
          <a:p>
            <a:pPr lvl="0"/>
            <a:r>
              <a:rPr lang="en-US"/>
              <a:t>Footer</a:t>
            </a:r>
          </a:p>
        </p:txBody>
      </p:sp>
    </p:spTree>
    <p:extLst>
      <p:ext uri="{BB962C8B-B14F-4D97-AF65-F5344CB8AC3E}">
        <p14:creationId xmlns:p14="http://schemas.microsoft.com/office/powerpoint/2010/main" val="235778977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1142964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1 Lin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410199"/>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731520"/>
          </a:xfrm>
        </p:spPr>
        <p:txBody>
          <a:bodyPr>
            <a:normAutofit/>
          </a:bodyPr>
          <a:lstStyle>
            <a:lvl1pPr algn="l">
              <a:lnSpc>
                <a:spcPts val="3800"/>
              </a:lnSpc>
              <a:defRPr/>
            </a:lvl1pPr>
          </a:lstStyle>
          <a:p>
            <a:r>
              <a:rPr lang="en-US"/>
              <a:t>Click to edit Master title style</a:t>
            </a:r>
          </a:p>
        </p:txBody>
      </p:sp>
      <p:sp>
        <p:nvSpPr>
          <p:cNvPr id="6" name="Picture Placeholder 5">
            <a:extLst>
              <a:ext uri="{FF2B5EF4-FFF2-40B4-BE49-F238E27FC236}">
                <a16:creationId xmlns:a16="http://schemas.microsoft.com/office/drawing/2014/main" id="{019E7C7E-2193-9047-87D6-5182947626C0}"/>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sp>
        <p:nvSpPr>
          <p:cNvPr id="9" name="Picture Placeholder 3">
            <a:extLst>
              <a:ext uri="{FF2B5EF4-FFF2-40B4-BE49-F238E27FC236}">
                <a16:creationId xmlns:a16="http://schemas.microsoft.com/office/drawing/2014/main" id="{D557610C-06AB-4A49-9149-6D237BC5D218}"/>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11" name="Picture 10">
            <a:extLst>
              <a:ext uri="{FF2B5EF4-FFF2-40B4-BE49-F238E27FC236}">
                <a16:creationId xmlns:a16="http://schemas.microsoft.com/office/drawing/2014/main" id="{60FD075E-ABEA-0346-BC8A-1DF3EF46721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384600488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2 Lines">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1"/>
            <a:ext cx="9144000" cy="4343401"/>
          </a:xfrm>
          <a:solidFill>
            <a:schemeClr val="bg2"/>
          </a:solidFill>
        </p:spPr>
        <p:txBody>
          <a:bodyPr/>
          <a:lstStyle/>
          <a:p>
            <a:r>
              <a:rPr lang="en-US"/>
              <a:t>Click icon to add picture</a:t>
            </a:r>
          </a:p>
        </p:txBody>
      </p:sp>
      <p:sp>
        <p:nvSpPr>
          <p:cNvPr id="18" name="Subtitle 2"/>
          <p:cNvSpPr>
            <a:spLocks noGrp="1"/>
          </p:cNvSpPr>
          <p:nvPr>
            <p:ph type="subTitle" idx="1"/>
          </p:nvPr>
        </p:nvSpPr>
        <p:spPr>
          <a:xfrm>
            <a:off x="685800" y="5715000"/>
            <a:ext cx="7772400" cy="381001"/>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Title 2">
            <a:extLst>
              <a:ext uri="{FF2B5EF4-FFF2-40B4-BE49-F238E27FC236}">
                <a16:creationId xmlns:a16="http://schemas.microsoft.com/office/drawing/2014/main" id="{27447546-09FF-6245-BA13-6BA40FBD2A5C}"/>
              </a:ext>
            </a:extLst>
          </p:cNvPr>
          <p:cNvSpPr>
            <a:spLocks noGrp="1"/>
          </p:cNvSpPr>
          <p:nvPr>
            <p:ph type="title"/>
          </p:nvPr>
        </p:nvSpPr>
        <p:spPr>
          <a:xfrm>
            <a:off x="685800" y="4648200"/>
            <a:ext cx="7772400" cy="1051560"/>
          </a:xfrm>
        </p:spPr>
        <p:txBody>
          <a:bodyPr anchor="b">
            <a:normAutofit/>
          </a:bodyPr>
          <a:lstStyle>
            <a:lvl1pPr algn="l">
              <a:lnSpc>
                <a:spcPts val="3800"/>
              </a:lnSpc>
              <a:defRPr/>
            </a:lvl1pPr>
          </a:lstStyle>
          <a:p>
            <a:r>
              <a:rPr lang="en-US"/>
              <a:t>Click to edit Master title style</a:t>
            </a:r>
          </a:p>
        </p:txBody>
      </p:sp>
      <p:sp>
        <p:nvSpPr>
          <p:cNvPr id="9" name="Picture Placeholder 5">
            <a:extLst>
              <a:ext uri="{FF2B5EF4-FFF2-40B4-BE49-F238E27FC236}">
                <a16:creationId xmlns:a16="http://schemas.microsoft.com/office/drawing/2014/main" id="{6180D375-9E05-FD42-9241-21F949177BF1}"/>
              </a:ext>
            </a:extLst>
          </p:cNvPr>
          <p:cNvSpPr>
            <a:spLocks noGrp="1"/>
          </p:cNvSpPr>
          <p:nvPr>
            <p:ph type="pic" sz="quarter" idx="15"/>
          </p:nvPr>
        </p:nvSpPr>
        <p:spPr>
          <a:xfrm>
            <a:off x="8686800" y="-1509"/>
            <a:ext cx="228600" cy="548640"/>
          </a:xfrm>
          <a:blipFill>
            <a:blip r:embed="rId2"/>
            <a:stretch>
              <a:fillRect/>
            </a:stretch>
          </a:blipFill>
        </p:spPr>
        <p:txBody>
          <a:bodyPr/>
          <a:lstStyle>
            <a:lvl1pPr>
              <a:defRPr>
                <a:noFill/>
              </a:defRPr>
            </a:lvl1pPr>
          </a:lstStyle>
          <a:p>
            <a:endParaRPr lang="en-US"/>
          </a:p>
        </p:txBody>
      </p:sp>
      <p:sp>
        <p:nvSpPr>
          <p:cNvPr id="12" name="Picture Placeholder 3">
            <a:extLst>
              <a:ext uri="{FF2B5EF4-FFF2-40B4-BE49-F238E27FC236}">
                <a16:creationId xmlns:a16="http://schemas.microsoft.com/office/drawing/2014/main" id="{1042637E-0EA0-FF4F-9817-B381211E6D8E}"/>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10" name="Picture 9">
            <a:extLst>
              <a:ext uri="{FF2B5EF4-FFF2-40B4-BE49-F238E27FC236}">
                <a16:creationId xmlns:a16="http://schemas.microsoft.com/office/drawing/2014/main" id="{97A14DFA-FCAC-D145-A8DF-2A02080F848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73163437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16351F-38C5-7F4F-BE13-0FDA2F2F39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1295400"/>
            <a:ext cx="1219200" cy="2916033"/>
          </a:xfrm>
          <a:prstGeom prst="rect">
            <a:avLst/>
          </a:prstGeom>
        </p:spPr>
      </p:pic>
      <p:sp>
        <p:nvSpPr>
          <p:cNvPr id="2" name="Title 1">
            <a:extLst>
              <a:ext uri="{FF2B5EF4-FFF2-40B4-BE49-F238E27FC236}">
                <a16:creationId xmlns:a16="http://schemas.microsoft.com/office/drawing/2014/main" id="{CDA901E6-1803-B54C-A68A-3D09C3816B93}"/>
              </a:ext>
            </a:extLst>
          </p:cNvPr>
          <p:cNvSpPr>
            <a:spLocks noGrp="1"/>
          </p:cNvSpPr>
          <p:nvPr>
            <p:ph type="title" hasCustomPrompt="1"/>
          </p:nvPr>
        </p:nvSpPr>
        <p:spPr>
          <a:xfrm>
            <a:off x="2362200" y="990600"/>
            <a:ext cx="6096000" cy="2781300"/>
          </a:xfrm>
        </p:spPr>
        <p:txBody>
          <a:bodyPr/>
          <a:lstStyle/>
          <a:p>
            <a:r>
              <a:rPr lang="en-US"/>
              <a:t>Click to edit Master </a:t>
            </a:r>
            <a:br>
              <a:rPr lang="en-US"/>
            </a:br>
            <a:r>
              <a:rPr lang="en-US"/>
              <a:t>title style</a:t>
            </a:r>
          </a:p>
        </p:txBody>
      </p:sp>
      <p:sp>
        <p:nvSpPr>
          <p:cNvPr id="9" name="Subtitle 2">
            <a:extLst>
              <a:ext uri="{FF2B5EF4-FFF2-40B4-BE49-F238E27FC236}">
                <a16:creationId xmlns:a16="http://schemas.microsoft.com/office/drawing/2014/main" id="{51270F0E-7AC9-3D4F-8542-D04193F7DCDA}"/>
              </a:ext>
            </a:extLst>
          </p:cNvPr>
          <p:cNvSpPr>
            <a:spLocks noGrp="1"/>
          </p:cNvSpPr>
          <p:nvPr>
            <p:ph type="subTitle" idx="1"/>
          </p:nvPr>
        </p:nvSpPr>
        <p:spPr>
          <a:xfrm>
            <a:off x="2362200" y="3863340"/>
            <a:ext cx="6096000" cy="1470660"/>
          </a:xfrm>
          <a:noFill/>
        </p:spPr>
        <p:txBody>
          <a:bodyPr>
            <a:noAutofit/>
          </a:bodyPr>
          <a:lstStyle>
            <a:lvl1pPr marL="0" indent="0" algn="l">
              <a:buNone/>
              <a:defRPr sz="2800" b="0" i="1" baseline="0">
                <a:solidFill>
                  <a:schemeClr val="bg1">
                    <a:lumMod val="50000"/>
                  </a:schemeClr>
                </a:solidFill>
                <a:latin typeface="+mn-lt"/>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7BA3F6B4-14E0-7346-BF41-1B5EFF0F911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5801" y="0"/>
            <a:ext cx="1219200" cy="2916033"/>
          </a:xfrm>
          <a:prstGeom prst="rect">
            <a:avLst/>
          </a:prstGeom>
        </p:spPr>
      </p:pic>
      <p:sp>
        <p:nvSpPr>
          <p:cNvPr id="12" name="Picture Placeholder 3">
            <a:extLst>
              <a:ext uri="{FF2B5EF4-FFF2-40B4-BE49-F238E27FC236}">
                <a16:creationId xmlns:a16="http://schemas.microsoft.com/office/drawing/2014/main" id="{1452003D-EC22-664D-ACF5-87D66489164B}"/>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10" name="Picture 9">
            <a:extLst>
              <a:ext uri="{FF2B5EF4-FFF2-40B4-BE49-F238E27FC236}">
                <a16:creationId xmlns:a16="http://schemas.microsoft.com/office/drawing/2014/main" id="{2E551878-C914-344E-A866-868E6E92987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280208484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Intro">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432732"/>
            <a:ext cx="7772400" cy="1208868"/>
          </a:xfrm>
        </p:spPr>
        <p:txBody>
          <a:bodyPr/>
          <a:lstStyle>
            <a:lvl1pPr marL="0" indent="0">
              <a:lnSpc>
                <a:spcPts val="3200"/>
              </a:lnSpc>
              <a:buNone/>
              <a:defRPr sz="2800" b="0" i="1" spc="-100" baseline="0"/>
            </a:lvl1pPr>
            <a:lvl2pPr marL="502920" indent="0">
              <a:buNone/>
              <a:defRPr/>
            </a:lvl2pPr>
          </a:lstStyle>
          <a:p>
            <a:pPr lvl="0"/>
            <a:r>
              <a:rPr lang="en-US"/>
              <a:t>Click to edit Intro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804332"/>
            <a:ext cx="7772400" cy="31392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CEE9EDA-821F-2D48-8ABB-4F2CE698ECD8}"/>
              </a:ext>
            </a:extLst>
          </p:cNvPr>
          <p:cNvSpPr>
            <a:spLocks noGrp="1"/>
          </p:cNvSpPr>
          <p:nvPr>
            <p:ph type="sldNum" sz="quarter" idx="18"/>
          </p:nvPr>
        </p:nvSpPr>
        <p:spPr/>
        <p:txBody>
          <a:bodyPr/>
          <a:lstStyle/>
          <a:p>
            <a:fld id="{E76B6642-1AA4-43CA-96DC-A93A92BF5D52}" type="slidenum">
              <a:rPr lang="en-US" smtClean="0"/>
              <a:pPr/>
              <a:t>‹#›</a:t>
            </a:fld>
            <a:endParaRPr lang="en-US"/>
          </a:p>
        </p:txBody>
      </p:sp>
      <p:sp>
        <p:nvSpPr>
          <p:cNvPr id="12" name="Picture Placeholder 3">
            <a:extLst>
              <a:ext uri="{FF2B5EF4-FFF2-40B4-BE49-F238E27FC236}">
                <a16:creationId xmlns:a16="http://schemas.microsoft.com/office/drawing/2014/main" id="{0EED949B-E75E-EC4F-8A3B-5A0E43D9FD89}"/>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15" name="Picture 14">
            <a:extLst>
              <a:ext uri="{FF2B5EF4-FFF2-40B4-BE49-F238E27FC236}">
                <a16:creationId xmlns:a16="http://schemas.microsoft.com/office/drawing/2014/main" id="{13B26F31-C46E-8F45-B198-87F38226B82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80735786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Subhea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hasCustomPrompt="1"/>
          </p:nvPr>
        </p:nvSpPr>
        <p:spPr>
          <a:xfrm>
            <a:off x="685800" y="1432732"/>
            <a:ext cx="7772400" cy="862137"/>
          </a:xfrm>
        </p:spPr>
        <p:txBody>
          <a:bodyPr/>
          <a:lstStyle>
            <a:lvl1pPr marL="0" indent="0">
              <a:lnSpc>
                <a:spcPts val="2800"/>
              </a:lnSpc>
              <a:buNone/>
              <a:defRPr sz="2600" b="1" i="0" spc="-100" baseline="0">
                <a:solidFill>
                  <a:schemeClr val="tx2"/>
                </a:solidFill>
                <a:latin typeface="Arial" panose="020B0604020202020204" pitchFamily="34" charset="0"/>
                <a:cs typeface="Arial" panose="020B0604020202020204" pitchFamily="34" charset="0"/>
              </a:defRPr>
            </a:lvl1pPr>
            <a:lvl2pPr marL="502920" indent="0">
              <a:buNone/>
              <a:defRPr/>
            </a:lvl2pPr>
          </a:lstStyle>
          <a:p>
            <a:pPr lvl="0"/>
            <a:r>
              <a:rPr lang="en-US"/>
              <a:t>Click to edit Subhead text styles</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418C5C17-1D6E-8B41-B7D2-D84948507DFC}"/>
              </a:ext>
            </a:extLst>
          </p:cNvPr>
          <p:cNvSpPr>
            <a:spLocks noGrp="1"/>
          </p:cNvSpPr>
          <p:nvPr>
            <p:ph sz="quarter" idx="15"/>
          </p:nvPr>
        </p:nvSpPr>
        <p:spPr>
          <a:xfrm>
            <a:off x="685800" y="2457601"/>
            <a:ext cx="7772400" cy="3485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CEE9EDA-821F-2D48-8ABB-4F2CE698ECD8}"/>
              </a:ext>
            </a:extLst>
          </p:cNvPr>
          <p:cNvSpPr>
            <a:spLocks noGrp="1"/>
          </p:cNvSpPr>
          <p:nvPr>
            <p:ph type="sldNum" sz="quarter" idx="18"/>
          </p:nvPr>
        </p:nvSpPr>
        <p:spPr/>
        <p:txBody>
          <a:bodyPr/>
          <a:lstStyle/>
          <a:p>
            <a:fld id="{E76B6642-1AA4-43CA-96DC-A93A92BF5D52}" type="slidenum">
              <a:rPr lang="en-US" smtClean="0"/>
              <a:pPr/>
              <a:t>‹#›</a:t>
            </a:fld>
            <a:endParaRPr lang="en-US"/>
          </a:p>
        </p:txBody>
      </p:sp>
      <p:sp>
        <p:nvSpPr>
          <p:cNvPr id="12" name="Picture Placeholder 3">
            <a:extLst>
              <a:ext uri="{FF2B5EF4-FFF2-40B4-BE49-F238E27FC236}">
                <a16:creationId xmlns:a16="http://schemas.microsoft.com/office/drawing/2014/main" id="{0EED949B-E75E-EC4F-8A3B-5A0E43D9FD89}"/>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10" name="Picture 9">
            <a:extLst>
              <a:ext uri="{FF2B5EF4-FFF2-40B4-BE49-F238E27FC236}">
                <a16:creationId xmlns:a16="http://schemas.microsoft.com/office/drawing/2014/main" id="{7DF43EC4-707F-7A4F-82AE-8385D667A85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21241618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84197"/>
            <a:ext cx="7772401" cy="4559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hasCustomPrompt="1"/>
          </p:nvPr>
        </p:nvSpPr>
        <p:spPr/>
        <p:txBody>
          <a:bodyPr/>
          <a:lstStyle/>
          <a:p>
            <a:r>
              <a:rPr lang="en-US"/>
              <a:t>Agenda</a:t>
            </a:r>
          </a:p>
        </p:txBody>
      </p:sp>
      <p:sp>
        <p:nvSpPr>
          <p:cNvPr id="3" name="Slide Number Placeholder 2">
            <a:extLst>
              <a:ext uri="{FF2B5EF4-FFF2-40B4-BE49-F238E27FC236}">
                <a16:creationId xmlns:a16="http://schemas.microsoft.com/office/drawing/2014/main" id="{DBC7F68D-D7CE-8848-81BC-CF16E1BD0657}"/>
              </a:ext>
            </a:extLst>
          </p:cNvPr>
          <p:cNvSpPr>
            <a:spLocks noGrp="1"/>
          </p:cNvSpPr>
          <p:nvPr>
            <p:ph type="sldNum" sz="quarter" idx="14"/>
          </p:nvPr>
        </p:nvSpPr>
        <p:spPr/>
        <p:txBody>
          <a:bodyPr/>
          <a:lstStyle/>
          <a:p>
            <a:fld id="{E76B6642-1AA4-43CA-96DC-A93A92BF5D52}" type="slidenum">
              <a:rPr lang="en-US" smtClean="0"/>
              <a:pPr/>
              <a:t>‹#›</a:t>
            </a:fld>
            <a:endParaRPr lang="en-US"/>
          </a:p>
        </p:txBody>
      </p:sp>
      <p:sp>
        <p:nvSpPr>
          <p:cNvPr id="11" name="Picture Placeholder 3">
            <a:extLst>
              <a:ext uri="{FF2B5EF4-FFF2-40B4-BE49-F238E27FC236}">
                <a16:creationId xmlns:a16="http://schemas.microsoft.com/office/drawing/2014/main" id="{6F881026-EF4E-BB4C-AB1C-28EEABFA9A3D}"/>
              </a:ext>
            </a:extLst>
          </p:cNvPr>
          <p:cNvSpPr>
            <a:spLocks noGrp="1"/>
          </p:cNvSpPr>
          <p:nvPr>
            <p:ph type="pic" sz="quarter" idx="15"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9" name="Picture 8">
            <a:extLst>
              <a:ext uri="{FF2B5EF4-FFF2-40B4-BE49-F238E27FC236}">
                <a16:creationId xmlns:a16="http://schemas.microsoft.com/office/drawing/2014/main" id="{42152FB7-A589-E442-8DB4-06EF60DDF5C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3521490958"/>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 1 Colum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1FD2A798-DBEA-584C-8BC4-03C1EE1AFE54}"/>
              </a:ext>
            </a:extLst>
          </p:cNvPr>
          <p:cNvSpPr>
            <a:spLocks noGrp="1"/>
          </p:cNvSpPr>
          <p:nvPr>
            <p:ph sz="quarter" idx="12"/>
          </p:nvPr>
        </p:nvSpPr>
        <p:spPr>
          <a:xfrm>
            <a:off x="685799" y="1384197"/>
            <a:ext cx="7772401" cy="4559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4" name="Picture 13">
            <a:extLst>
              <a:ext uri="{FF2B5EF4-FFF2-40B4-BE49-F238E27FC236}">
                <a16:creationId xmlns:a16="http://schemas.microsoft.com/office/drawing/2014/main" id="{94A1C73D-1CF2-BE48-8F41-4B726AECEB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8" name="Title 17">
            <a:extLst>
              <a:ext uri="{FF2B5EF4-FFF2-40B4-BE49-F238E27FC236}">
                <a16:creationId xmlns:a16="http://schemas.microsoft.com/office/drawing/2014/main" id="{B0B679A2-6B31-7B44-95F6-DC563F8430B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BC7F68D-D7CE-8848-81BC-CF16E1BD0657}"/>
              </a:ext>
            </a:extLst>
          </p:cNvPr>
          <p:cNvSpPr>
            <a:spLocks noGrp="1"/>
          </p:cNvSpPr>
          <p:nvPr>
            <p:ph type="sldNum" sz="quarter" idx="14"/>
          </p:nvPr>
        </p:nvSpPr>
        <p:spPr/>
        <p:txBody>
          <a:bodyPr/>
          <a:lstStyle/>
          <a:p>
            <a:fld id="{E76B6642-1AA4-43CA-96DC-A93A92BF5D52}" type="slidenum">
              <a:rPr lang="en-US" smtClean="0"/>
              <a:pPr/>
              <a:t>‹#›</a:t>
            </a:fld>
            <a:endParaRPr lang="en-US"/>
          </a:p>
        </p:txBody>
      </p:sp>
      <p:sp>
        <p:nvSpPr>
          <p:cNvPr id="11" name="Picture Placeholder 3">
            <a:extLst>
              <a:ext uri="{FF2B5EF4-FFF2-40B4-BE49-F238E27FC236}">
                <a16:creationId xmlns:a16="http://schemas.microsoft.com/office/drawing/2014/main" id="{6F881026-EF4E-BB4C-AB1C-28EEABFA9A3D}"/>
              </a:ext>
            </a:extLst>
          </p:cNvPr>
          <p:cNvSpPr>
            <a:spLocks noGrp="1"/>
          </p:cNvSpPr>
          <p:nvPr>
            <p:ph type="pic" sz="quarter" idx="15"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9" name="Picture 8">
            <a:extLst>
              <a:ext uri="{FF2B5EF4-FFF2-40B4-BE49-F238E27FC236}">
                <a16:creationId xmlns:a16="http://schemas.microsoft.com/office/drawing/2014/main" id="{C4A2AE41-4FE2-994A-BE64-C249354517C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253734958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5D83-7BEC-0145-8878-7B910C71F246}"/>
              </a:ext>
            </a:extLst>
          </p:cNvPr>
          <p:cNvSpPr>
            <a:spLocks noGrp="1"/>
          </p:cNvSpPr>
          <p:nvPr>
            <p:ph type="title"/>
          </p:nvPr>
        </p:nvSpPr>
        <p:spPr/>
        <p:txBody>
          <a:bodyPr/>
          <a:lstStyle/>
          <a:p>
            <a:r>
              <a:rPr lang="en-US"/>
              <a:t>Click to edit Master title style</a:t>
            </a:r>
          </a:p>
        </p:txBody>
      </p:sp>
      <p:pic>
        <p:nvPicPr>
          <p:cNvPr id="21" name="Picture 20">
            <a:extLst>
              <a:ext uri="{FF2B5EF4-FFF2-40B4-BE49-F238E27FC236}">
                <a16:creationId xmlns:a16="http://schemas.microsoft.com/office/drawing/2014/main" id="{39AA0F3D-8656-5E41-B6FE-7813ECFBF6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10" name="Content Placeholder 9">
            <a:extLst>
              <a:ext uri="{FF2B5EF4-FFF2-40B4-BE49-F238E27FC236}">
                <a16:creationId xmlns:a16="http://schemas.microsoft.com/office/drawing/2014/main" id="{BBA84E8D-8A0B-5C43-8BFF-B6CC6842BF31}"/>
              </a:ext>
            </a:extLst>
          </p:cNvPr>
          <p:cNvSpPr>
            <a:spLocks noGrp="1"/>
          </p:cNvSpPr>
          <p:nvPr>
            <p:ph sz="quarter" idx="12"/>
          </p:nvPr>
        </p:nvSpPr>
        <p:spPr>
          <a:xfrm>
            <a:off x="685800" y="1402080"/>
            <a:ext cx="3657600" cy="45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a:extLst>
              <a:ext uri="{FF2B5EF4-FFF2-40B4-BE49-F238E27FC236}">
                <a16:creationId xmlns:a16="http://schemas.microsoft.com/office/drawing/2014/main" id="{D751E8BC-BE8D-D04E-B471-D99D713C6FD1}"/>
              </a:ext>
            </a:extLst>
          </p:cNvPr>
          <p:cNvSpPr>
            <a:spLocks noGrp="1"/>
          </p:cNvSpPr>
          <p:nvPr>
            <p:ph sz="quarter" idx="13"/>
          </p:nvPr>
        </p:nvSpPr>
        <p:spPr>
          <a:xfrm>
            <a:off x="4800600" y="1402080"/>
            <a:ext cx="3657600" cy="45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29A20167-C825-614C-8454-834BB60D73AF}"/>
              </a:ext>
            </a:extLst>
          </p:cNvPr>
          <p:cNvSpPr>
            <a:spLocks noGrp="1"/>
          </p:cNvSpPr>
          <p:nvPr>
            <p:ph type="sldNum" sz="quarter" idx="15"/>
          </p:nvPr>
        </p:nvSpPr>
        <p:spPr/>
        <p:txBody>
          <a:bodyPr/>
          <a:lstStyle/>
          <a:p>
            <a:fld id="{E76B6642-1AA4-43CA-96DC-A93A92BF5D52}" type="slidenum">
              <a:rPr lang="en-US" smtClean="0"/>
              <a:pPr/>
              <a:t>‹#›</a:t>
            </a:fld>
            <a:endParaRPr lang="en-US"/>
          </a:p>
        </p:txBody>
      </p:sp>
      <p:sp>
        <p:nvSpPr>
          <p:cNvPr id="15" name="Picture Placeholder 3">
            <a:extLst>
              <a:ext uri="{FF2B5EF4-FFF2-40B4-BE49-F238E27FC236}">
                <a16:creationId xmlns:a16="http://schemas.microsoft.com/office/drawing/2014/main" id="{AC264EF2-3C65-EF44-B866-331EE030736D}"/>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14" name="Picture 13">
            <a:extLst>
              <a:ext uri="{FF2B5EF4-FFF2-40B4-BE49-F238E27FC236}">
                <a16:creationId xmlns:a16="http://schemas.microsoft.com/office/drawing/2014/main" id="{CDD095C0-CB85-0649-8797-1AF29D87960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41515057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7772400" cy="5355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EC19309-9CA9-F54A-9F9F-79C3AA1E8C8D}"/>
              </a:ext>
            </a:extLst>
          </p:cNvPr>
          <p:cNvSpPr>
            <a:spLocks noGrp="1"/>
          </p:cNvSpPr>
          <p:nvPr>
            <p:ph type="sldNum" sz="quarter" idx="12"/>
          </p:nvPr>
        </p:nvSpPr>
        <p:spPr/>
        <p:txBody>
          <a:bodyPr/>
          <a:lstStyle/>
          <a:p>
            <a:fld id="{E76B6642-1AA4-43CA-96DC-A93A92BF5D52}" type="slidenum">
              <a:rPr lang="en-US" smtClean="0"/>
              <a:pPr/>
              <a:t>‹#›</a:t>
            </a:fld>
            <a:endParaRPr lang="en-US"/>
          </a:p>
        </p:txBody>
      </p:sp>
      <p:sp>
        <p:nvSpPr>
          <p:cNvPr id="9" name="Picture Placeholder 3">
            <a:extLst>
              <a:ext uri="{FF2B5EF4-FFF2-40B4-BE49-F238E27FC236}">
                <a16:creationId xmlns:a16="http://schemas.microsoft.com/office/drawing/2014/main" id="{8DCEA7A2-D621-B74E-A0B3-39ADF24B529F}"/>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7" name="Picture 6">
            <a:extLst>
              <a:ext uri="{FF2B5EF4-FFF2-40B4-BE49-F238E27FC236}">
                <a16:creationId xmlns:a16="http://schemas.microsoft.com/office/drawing/2014/main" id="{6212F8D1-962D-524C-9431-EC1AD03F9C8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1275135437"/>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2 Columns No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605609-2568-F54E-878C-1828BD12184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4" name="Content Placeholder 3">
            <a:extLst>
              <a:ext uri="{FF2B5EF4-FFF2-40B4-BE49-F238E27FC236}">
                <a16:creationId xmlns:a16="http://schemas.microsoft.com/office/drawing/2014/main" id="{90039520-F801-5048-A974-CD73AD0B7D57}"/>
              </a:ext>
            </a:extLst>
          </p:cNvPr>
          <p:cNvSpPr>
            <a:spLocks noGrp="1"/>
          </p:cNvSpPr>
          <p:nvPr>
            <p:ph sz="quarter" idx="10"/>
          </p:nvPr>
        </p:nvSpPr>
        <p:spPr>
          <a:xfrm>
            <a:off x="6858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FE3D733D-965D-AA43-BBCC-0EF09BD9F6F0}"/>
              </a:ext>
            </a:extLst>
          </p:cNvPr>
          <p:cNvSpPr>
            <a:spLocks noGrp="1"/>
          </p:cNvSpPr>
          <p:nvPr>
            <p:ph sz="quarter" idx="11"/>
          </p:nvPr>
        </p:nvSpPr>
        <p:spPr>
          <a:xfrm>
            <a:off x="4800600" y="685800"/>
            <a:ext cx="3657600" cy="5344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6AC0D4D-D356-CF43-B4C9-944BD5FBDFA9}"/>
              </a:ext>
            </a:extLst>
          </p:cNvPr>
          <p:cNvSpPr>
            <a:spLocks noGrp="1"/>
          </p:cNvSpPr>
          <p:nvPr>
            <p:ph type="sldNum" sz="quarter" idx="13"/>
          </p:nvPr>
        </p:nvSpPr>
        <p:spPr/>
        <p:txBody>
          <a:bodyPr/>
          <a:lstStyle/>
          <a:p>
            <a:fld id="{E76B6642-1AA4-43CA-96DC-A93A92BF5D52}" type="slidenum">
              <a:rPr lang="en-US" smtClean="0"/>
              <a:pPr/>
              <a:t>‹#›</a:t>
            </a:fld>
            <a:endParaRPr lang="en-US"/>
          </a:p>
        </p:txBody>
      </p:sp>
      <p:sp>
        <p:nvSpPr>
          <p:cNvPr id="10" name="Picture Placeholder 3">
            <a:extLst>
              <a:ext uri="{FF2B5EF4-FFF2-40B4-BE49-F238E27FC236}">
                <a16:creationId xmlns:a16="http://schemas.microsoft.com/office/drawing/2014/main" id="{CAE250E3-BFFD-6C42-9294-CCF442E69904}"/>
              </a:ext>
            </a:extLst>
          </p:cNvPr>
          <p:cNvSpPr>
            <a:spLocks noGrp="1"/>
          </p:cNvSpPr>
          <p:nvPr>
            <p:ph type="pic" sz="quarter" idx="14" hasCustomPrompt="1"/>
          </p:nvPr>
        </p:nvSpPr>
        <p:spPr>
          <a:xfrm>
            <a:off x="7097486" y="6106332"/>
            <a:ext cx="1360714" cy="599271"/>
          </a:xfrm>
        </p:spPr>
        <p:txBody>
          <a:bodyPr anchor="ctr" anchorCtr="0"/>
          <a:lstStyle>
            <a:lvl1pPr marL="0" indent="0">
              <a:buFontTx/>
              <a:buNone/>
              <a:defRPr sz="1200" baseline="0">
                <a:solidFill>
                  <a:schemeClr val="tx1"/>
                </a:solidFill>
              </a:defRPr>
            </a:lvl1pPr>
          </a:lstStyle>
          <a:p>
            <a:r>
              <a:rPr lang="en-US"/>
              <a:t>Cobrand logo goes here if needed</a:t>
            </a:r>
          </a:p>
        </p:txBody>
      </p:sp>
      <p:pic>
        <p:nvPicPr>
          <p:cNvPr id="8" name="Picture 7">
            <a:extLst>
              <a:ext uri="{FF2B5EF4-FFF2-40B4-BE49-F238E27FC236}">
                <a16:creationId xmlns:a16="http://schemas.microsoft.com/office/drawing/2014/main" id="{5F87E858-7E96-1548-A0F9-76AE5544BF2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5800" y="6171587"/>
            <a:ext cx="1362456" cy="468760"/>
          </a:xfrm>
          <a:prstGeom prst="rect">
            <a:avLst/>
          </a:prstGeom>
        </p:spPr>
      </p:pic>
    </p:spTree>
    <p:extLst>
      <p:ext uri="{BB962C8B-B14F-4D97-AF65-F5344CB8AC3E}">
        <p14:creationId xmlns:p14="http://schemas.microsoft.com/office/powerpoint/2010/main" val="16565421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Monogram_Legal Disclaimer">
    <p:bg>
      <p:bgRef idx="1001">
        <a:schemeClr val="bg2"/>
      </p:bgRef>
    </p:bg>
    <p:spTree>
      <p:nvGrpSpPr>
        <p:cNvPr id="1" name=""/>
        <p:cNvGrpSpPr/>
        <p:nvPr/>
      </p:nvGrpSpPr>
      <p:grpSpPr>
        <a:xfrm>
          <a:off x="0" y="0"/>
          <a:ext cx="0" cy="0"/>
          <a:chOff x="0" y="0"/>
          <a:chExt cx="0" cy="0"/>
        </a:xfrm>
      </p:grpSpPr>
      <p:sp>
        <p:nvSpPr>
          <p:cNvPr id="12" name="TextBox 11"/>
          <p:cNvSpPr txBox="1"/>
          <p:nvPr userDrawn="1"/>
        </p:nvSpPr>
        <p:spPr>
          <a:xfrm>
            <a:off x="296700" y="6132984"/>
            <a:ext cx="838200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shouldn’t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2024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79400" y="2133600"/>
            <a:ext cx="3216600" cy="2594554"/>
          </a:xfrm>
          <a:prstGeom prst="rect">
            <a:avLst/>
          </a:prstGeom>
        </p:spPr>
      </p:pic>
    </p:spTree>
    <p:extLst>
      <p:ext uri="{BB962C8B-B14F-4D97-AF65-F5344CB8AC3E}">
        <p14:creationId xmlns:p14="http://schemas.microsoft.com/office/powerpoint/2010/main" val="2626737370"/>
      </p:ext>
    </p:extLst>
  </p:cSld>
  <p:clrMapOvr>
    <a:overrideClrMapping bg1="dk1" tx1="lt1" bg2="dk2" tx2="lt2" accent1="accent1" accent2="accent2" accent3="accent3" accent4="accent4" accent5="accent5" accent6="accent6" hlink="hlink" folHlink="folHlink"/>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Monogram - 1 Contact">
    <p:bg>
      <p:bgRef idx="1001">
        <a:schemeClr val="bg2"/>
      </p:bgRef>
    </p:bg>
    <p:spTree>
      <p:nvGrpSpPr>
        <p:cNvPr id="1" name=""/>
        <p:cNvGrpSpPr/>
        <p:nvPr/>
      </p:nvGrpSpPr>
      <p:grpSpPr>
        <a:xfrm>
          <a:off x="0" y="0"/>
          <a:ext cx="0" cy="0"/>
          <a:chOff x="0" y="0"/>
          <a:chExt cx="0" cy="0"/>
        </a:xfrm>
      </p:grpSpPr>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8800" y="2514600"/>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50276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5027625" y="355915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5028260" y="392428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D90E5D50-A40C-6C46-87AC-70FECF970A19}"/>
              </a:ext>
            </a:extLst>
          </p:cNvPr>
          <p:cNvCxnSpPr>
            <a:cxnSpLocks/>
          </p:cNvCxnSpPr>
          <p:nvPr userDrawn="1"/>
        </p:nvCxnSpPr>
        <p:spPr>
          <a:xfrm>
            <a:off x="4561840" y="2506362"/>
            <a:ext cx="0" cy="183703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23D9200E-7532-854F-9434-93E31324CD96}"/>
              </a:ext>
            </a:extLst>
          </p:cNvPr>
          <p:cNvSpPr>
            <a:spLocks noGrp="1"/>
          </p:cNvSpPr>
          <p:nvPr>
            <p:ph sz="quarter" idx="12" hasCustomPrompt="1"/>
          </p:nvPr>
        </p:nvSpPr>
        <p:spPr>
          <a:xfrm>
            <a:off x="5027625" y="3120855"/>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494FEDF2-A870-4B25-FE9E-76D0B51E354C}"/>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shouldn’t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2024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4250144934"/>
      </p:ext>
    </p:extLst>
  </p:cSld>
  <p:clrMapOvr>
    <a:overrideClrMapping bg1="dk1" tx1="lt1" bg2="dk2" tx2="lt2" accent1="accent1" accent2="accent2" accent3="accent3" accent4="accent4" accent5="accent5" accent6="accent6" hlink="hlink" folHlink="folHlink"/>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Monogram - 2 Contacts">
    <p:bg>
      <p:bgRef idx="1001">
        <a:schemeClr val="bg2"/>
      </p:bgRef>
    </p:bg>
    <p:spTree>
      <p:nvGrpSpPr>
        <p:cNvPr id="1" name=""/>
        <p:cNvGrpSpPr/>
        <p:nvPr/>
      </p:nvGrpSpPr>
      <p:grpSpPr>
        <a:xfrm>
          <a:off x="0" y="0"/>
          <a:ext cx="0" cy="0"/>
          <a:chOff x="0" y="0"/>
          <a:chExt cx="0" cy="0"/>
        </a:xfrm>
      </p:grpSpPr>
      <p:pic>
        <p:nvPicPr>
          <p:cNvPr id="3" name="Picture 2" descr="A picture containing table, drawing&#10;&#10;Description automatically generated">
            <a:extLst>
              <a:ext uri="{FF2B5EF4-FFF2-40B4-BE49-F238E27FC236}">
                <a16:creationId xmlns:a16="http://schemas.microsoft.com/office/drawing/2014/main" id="{DA7775BB-43E5-B044-8BF6-46DEE73EDA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2519881"/>
            <a:ext cx="2267256" cy="1828800"/>
          </a:xfrm>
          <a:prstGeom prst="rect">
            <a:avLst/>
          </a:prstGeom>
        </p:spPr>
      </p:pic>
      <p:sp>
        <p:nvSpPr>
          <p:cNvPr id="2" name="Title 1">
            <a:extLst>
              <a:ext uri="{FF2B5EF4-FFF2-40B4-BE49-F238E27FC236}">
                <a16:creationId xmlns:a16="http://schemas.microsoft.com/office/drawing/2014/main" id="{8F2776E2-E319-6847-8D82-1287DE5FB09D}"/>
              </a:ext>
            </a:extLst>
          </p:cNvPr>
          <p:cNvSpPr>
            <a:spLocks noGrp="1"/>
          </p:cNvSpPr>
          <p:nvPr>
            <p:ph type="title"/>
          </p:nvPr>
        </p:nvSpPr>
        <p:spPr>
          <a:xfrm>
            <a:off x="3732225" y="2514600"/>
            <a:ext cx="2286000" cy="609600"/>
          </a:xfrm>
        </p:spPr>
        <p:txBody>
          <a:bodyPr/>
          <a:lstStyle>
            <a:lvl1pPr>
              <a:lnSpc>
                <a:spcPts val="2200"/>
              </a:lnSpc>
              <a:defRPr sz="2400" spc="-100" baseline="0"/>
            </a:lvl1pPr>
          </a:lstStyle>
          <a:p>
            <a:r>
              <a:rPr lang="en-US"/>
              <a:t>Click to edit Master title style</a:t>
            </a:r>
          </a:p>
        </p:txBody>
      </p:sp>
      <p:sp>
        <p:nvSpPr>
          <p:cNvPr id="5" name="Content Placeholder 4">
            <a:extLst>
              <a:ext uri="{FF2B5EF4-FFF2-40B4-BE49-F238E27FC236}">
                <a16:creationId xmlns:a16="http://schemas.microsoft.com/office/drawing/2014/main" id="{C19FEFCD-FA43-2647-A1AA-D7DB002973AA}"/>
              </a:ext>
            </a:extLst>
          </p:cNvPr>
          <p:cNvSpPr>
            <a:spLocks noGrp="1"/>
          </p:cNvSpPr>
          <p:nvPr>
            <p:ph sz="quarter" idx="10" hasCustomPrompt="1"/>
          </p:nvPr>
        </p:nvSpPr>
        <p:spPr>
          <a:xfrm>
            <a:off x="3732225"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7" name="Content Placeholder 6">
            <a:extLst>
              <a:ext uri="{FF2B5EF4-FFF2-40B4-BE49-F238E27FC236}">
                <a16:creationId xmlns:a16="http://schemas.microsoft.com/office/drawing/2014/main" id="{533E1925-136F-BE4C-B339-2D1250EE6E83}"/>
              </a:ext>
            </a:extLst>
          </p:cNvPr>
          <p:cNvSpPr>
            <a:spLocks noGrp="1"/>
          </p:cNvSpPr>
          <p:nvPr>
            <p:ph sz="quarter" idx="11"/>
          </p:nvPr>
        </p:nvSpPr>
        <p:spPr>
          <a:xfrm>
            <a:off x="3732860"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4">
            <a:extLst>
              <a:ext uri="{FF2B5EF4-FFF2-40B4-BE49-F238E27FC236}">
                <a16:creationId xmlns:a16="http://schemas.microsoft.com/office/drawing/2014/main" id="{55382071-9ABB-E44C-A91D-550B4699C0E6}"/>
              </a:ext>
            </a:extLst>
          </p:cNvPr>
          <p:cNvSpPr>
            <a:spLocks noGrp="1"/>
          </p:cNvSpPr>
          <p:nvPr>
            <p:ph sz="quarter" idx="12" hasCustomPrompt="1"/>
          </p:nvPr>
        </p:nvSpPr>
        <p:spPr>
          <a:xfrm>
            <a:off x="6369418" y="3599798"/>
            <a:ext cx="2286000" cy="365760"/>
          </a:xfrm>
        </p:spPr>
        <p:txBody>
          <a:bodyPr/>
          <a:lstStyle>
            <a:lvl1pPr marL="0" indent="0">
              <a:lnSpc>
                <a:spcPts val="1400"/>
              </a:lnSpc>
              <a:buNone/>
              <a:defRPr sz="1600" b="0" i="1" baseline="0"/>
            </a:lvl1pPr>
            <a:lvl2pPr marL="502920" indent="0">
              <a:buNone/>
              <a:defRPr/>
            </a:lvl2pPr>
          </a:lstStyle>
          <a:p>
            <a:pPr lvl="0"/>
            <a:r>
              <a:rPr lang="en-US"/>
              <a:t>Click to edit Title text styles</a:t>
            </a:r>
          </a:p>
        </p:txBody>
      </p:sp>
      <p:sp>
        <p:nvSpPr>
          <p:cNvPr id="14" name="Content Placeholder 6">
            <a:extLst>
              <a:ext uri="{FF2B5EF4-FFF2-40B4-BE49-F238E27FC236}">
                <a16:creationId xmlns:a16="http://schemas.microsoft.com/office/drawing/2014/main" id="{E30E9F74-4105-8D42-9D04-DA38F042AD54}"/>
              </a:ext>
            </a:extLst>
          </p:cNvPr>
          <p:cNvSpPr>
            <a:spLocks noGrp="1"/>
          </p:cNvSpPr>
          <p:nvPr>
            <p:ph sz="quarter" idx="13"/>
          </p:nvPr>
        </p:nvSpPr>
        <p:spPr>
          <a:xfrm>
            <a:off x="6370053" y="3964923"/>
            <a:ext cx="2286000" cy="1082675"/>
          </a:xfrm>
        </p:spPr>
        <p:txBody>
          <a:bodyPr/>
          <a:lstStyle>
            <a:lvl1pPr marL="0" indent="0">
              <a:lnSpc>
                <a:spcPts val="1200"/>
              </a:lnSpc>
              <a:buNone/>
              <a:defRPr sz="1200" b="1" i="0" baseline="0">
                <a:latin typeface="+mj-lt"/>
              </a:defRPr>
            </a:lvl1pPr>
            <a:lvl2pPr>
              <a:lnSpc>
                <a:spcPts val="1200"/>
              </a:lnSpc>
              <a:defRPr sz="1200" b="1" i="0" baseline="0">
                <a:latin typeface="+mj-lt"/>
              </a:defRPr>
            </a:lvl2pPr>
            <a:lvl3pPr>
              <a:lnSpc>
                <a:spcPts val="1200"/>
              </a:lnSpc>
              <a:defRPr sz="1200" b="1" i="0" baseline="0">
                <a:latin typeface="+mj-lt"/>
              </a:defRPr>
            </a:lvl3pPr>
            <a:lvl4pPr>
              <a:lnSpc>
                <a:spcPts val="1200"/>
              </a:lnSpc>
              <a:defRPr sz="1200" b="1" i="0" baseline="0">
                <a:latin typeface="+mj-lt"/>
              </a:defRPr>
            </a:lvl4pPr>
            <a:lvl5pPr>
              <a:lnSpc>
                <a:spcPts val="1200"/>
              </a:lnSpc>
              <a:defRPr sz="1200" b="1" i="0" baseline="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27F888FD-5CFC-564B-A303-B23206A5B6FA}"/>
              </a:ext>
            </a:extLst>
          </p:cNvPr>
          <p:cNvSpPr>
            <a:spLocks noGrp="1"/>
          </p:cNvSpPr>
          <p:nvPr>
            <p:ph sz="quarter" idx="14" hasCustomPrompt="1"/>
          </p:nvPr>
        </p:nvSpPr>
        <p:spPr>
          <a:xfrm>
            <a:off x="6369418" y="2514600"/>
            <a:ext cx="2393950" cy="617537"/>
          </a:xfrm>
        </p:spPr>
        <p:txBody>
          <a:bodyPr anchor="t" anchorCtr="0">
            <a:normAutofit/>
          </a:bodyPr>
          <a:lstStyle>
            <a:lvl1pPr marL="0" indent="0" fontAlgn="b">
              <a:lnSpc>
                <a:spcPts val="2200"/>
              </a:lnSpc>
              <a:spcBef>
                <a:spcPts val="0"/>
              </a:spcBef>
              <a:buFontTx/>
              <a:buNone/>
              <a:defRPr sz="2400" b="1" i="0" spc="-100" baseline="0">
                <a:latin typeface="Arial" panose="020B0604020202020204" pitchFamily="34" charset="0"/>
              </a:defRPr>
            </a:lvl1pPr>
          </a:lstStyle>
          <a:p>
            <a:pPr lvl="0"/>
            <a:r>
              <a:rPr lang="en-US"/>
              <a:t>Click to edit Master title styles</a:t>
            </a:r>
          </a:p>
        </p:txBody>
      </p:sp>
      <p:sp>
        <p:nvSpPr>
          <p:cNvPr id="11" name="Content Placeholder 4">
            <a:extLst>
              <a:ext uri="{FF2B5EF4-FFF2-40B4-BE49-F238E27FC236}">
                <a16:creationId xmlns:a16="http://schemas.microsoft.com/office/drawing/2014/main" id="{BF024FFF-3CA6-3246-9CCF-93BD5972857F}"/>
              </a:ext>
            </a:extLst>
          </p:cNvPr>
          <p:cNvSpPr>
            <a:spLocks noGrp="1"/>
          </p:cNvSpPr>
          <p:nvPr>
            <p:ph sz="quarter" idx="15" hasCustomPrompt="1"/>
          </p:nvPr>
        </p:nvSpPr>
        <p:spPr>
          <a:xfrm>
            <a:off x="3732225" y="312848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15" name="Content Placeholder 4">
            <a:extLst>
              <a:ext uri="{FF2B5EF4-FFF2-40B4-BE49-F238E27FC236}">
                <a16:creationId xmlns:a16="http://schemas.microsoft.com/office/drawing/2014/main" id="{62FABCD5-7959-FC40-90EE-F12CA3C81946}"/>
              </a:ext>
            </a:extLst>
          </p:cNvPr>
          <p:cNvSpPr>
            <a:spLocks noGrp="1"/>
          </p:cNvSpPr>
          <p:nvPr>
            <p:ph sz="quarter" idx="16" hasCustomPrompt="1"/>
          </p:nvPr>
        </p:nvSpPr>
        <p:spPr>
          <a:xfrm>
            <a:off x="6369418" y="3128481"/>
            <a:ext cx="2286000" cy="365760"/>
          </a:xfrm>
        </p:spPr>
        <p:txBody>
          <a:bodyPr/>
          <a:lstStyle>
            <a:lvl1pPr marL="0" indent="0">
              <a:lnSpc>
                <a:spcPts val="1400"/>
              </a:lnSpc>
              <a:buNone/>
              <a:defRPr sz="1100" b="0" i="1" baseline="0"/>
            </a:lvl1pPr>
            <a:lvl2pPr marL="502920" indent="0">
              <a:buNone/>
              <a:defRPr/>
            </a:lvl2pPr>
          </a:lstStyle>
          <a:p>
            <a:pPr lvl="0"/>
            <a:r>
              <a:rPr lang="en-US"/>
              <a:t>Click to edit Title text styles</a:t>
            </a:r>
          </a:p>
        </p:txBody>
      </p:sp>
      <p:sp>
        <p:nvSpPr>
          <p:cNvPr id="4" name="TextBox 3">
            <a:extLst>
              <a:ext uri="{FF2B5EF4-FFF2-40B4-BE49-F238E27FC236}">
                <a16:creationId xmlns:a16="http://schemas.microsoft.com/office/drawing/2014/main" id="{8860A9A1-4B32-94FF-555C-432E3560D8D2}"/>
              </a:ext>
            </a:extLst>
          </p:cNvPr>
          <p:cNvSpPr txBox="1"/>
          <p:nvPr userDrawn="1"/>
        </p:nvSpPr>
        <p:spPr>
          <a:xfrm>
            <a:off x="1455420" y="6116489"/>
            <a:ext cx="6233160" cy="5078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900" b="0" i="1" u="none" strike="noStrike" kern="1200">
                <a:solidFill>
                  <a:schemeClr val="tx1"/>
                </a:solidFill>
                <a:effectLst/>
                <a:latin typeface="+mn-lt"/>
                <a:ea typeface="+mn-ea"/>
                <a:cs typeface="+mn-cs"/>
              </a:rPr>
              <a:t>The material appearing in this presentation is for informational purposes. It shouldn’t be considered legal or coverage advice </a:t>
            </a:r>
            <a:br>
              <a:rPr lang="en-US" sz="900" b="0" i="1" u="none" strike="noStrike" kern="1200">
                <a:solidFill>
                  <a:schemeClr val="tx1"/>
                </a:solidFill>
                <a:effectLst/>
                <a:latin typeface="+mn-lt"/>
                <a:ea typeface="+mn-ea"/>
                <a:cs typeface="+mn-cs"/>
              </a:rPr>
            </a:br>
            <a:r>
              <a:rPr lang="en-US" sz="900" b="0" i="1" u="none" strike="noStrike" kern="1200">
                <a:solidFill>
                  <a:schemeClr val="tx1"/>
                </a:solidFill>
                <a:effectLst/>
                <a:latin typeface="+mn-lt"/>
                <a:ea typeface="+mn-ea"/>
                <a:cs typeface="+mn-cs"/>
              </a:rPr>
              <a:t>or used as such. For legal advice, contact your legal counsel. For coverage-related questions, contact your broker. </a:t>
            </a:r>
            <a:br>
              <a:rPr lang="en-US" sz="900" b="0" i="0" u="none" strike="noStrike" kern="1200">
                <a:solidFill>
                  <a:schemeClr val="tx1"/>
                </a:solidFill>
                <a:effectLst/>
                <a:latin typeface="+mn-lt"/>
                <a:ea typeface="+mn-ea"/>
                <a:cs typeface="+mn-cs"/>
              </a:rPr>
            </a:br>
            <a:r>
              <a:rPr lang="en-US" sz="900" b="0" i="1" kern="1200" baseline="0">
                <a:solidFill>
                  <a:schemeClr val="tx1"/>
                </a:solidFill>
                <a:latin typeface="+mn-lt"/>
                <a:ea typeface="+mn-ea"/>
                <a:cs typeface="Arial" panose="020B0604020202020204" pitchFamily="34" charset="0"/>
              </a:rPr>
              <a:t>Copyright © </a:t>
            </a:r>
            <a:r>
              <a:rPr lang="en-US" sz="900" b="0" i="1" kern="1200">
                <a:solidFill>
                  <a:schemeClr val="tx1"/>
                </a:solidFill>
                <a:latin typeface="+mn-lt"/>
                <a:ea typeface="+mn-ea"/>
                <a:cs typeface="Arial" panose="020B0604020202020204" pitchFamily="34" charset="0"/>
              </a:rPr>
              <a:t>2024 </a:t>
            </a:r>
            <a:r>
              <a:rPr lang="en-US" sz="900" b="0" i="1" kern="1200" baseline="0">
                <a:solidFill>
                  <a:schemeClr val="tx1"/>
                </a:solidFill>
                <a:latin typeface="+mn-lt"/>
                <a:ea typeface="+mn-ea"/>
                <a:cs typeface="Arial" panose="020B0604020202020204" pitchFamily="34" charset="0"/>
              </a:rPr>
              <a:t>by United Educators Insurance, a Reciprocal Risk Retention Group. All rights reserved. </a:t>
            </a:r>
          </a:p>
        </p:txBody>
      </p:sp>
    </p:spTree>
    <p:extLst>
      <p:ext uri="{BB962C8B-B14F-4D97-AF65-F5344CB8AC3E}">
        <p14:creationId xmlns:p14="http://schemas.microsoft.com/office/powerpoint/2010/main" val="1592597400"/>
      </p:ext>
    </p:extLst>
  </p:cSld>
  <p:clrMapOvr>
    <a:overrideClrMapping bg1="dk1" tx1="lt1" bg2="dk2" tx2="lt2" accent1="accent1" accent2="accent2" accent3="accent3" accent4="accent4" accent5="accent5" accent6="accent6" hlink="hlink" folHlink="folHlink"/>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uide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67E0-4CEE-ED42-9C58-F8599E735BD7}"/>
              </a:ext>
            </a:extLst>
          </p:cNvPr>
          <p:cNvSpPr>
            <a:spLocks noGrp="1"/>
          </p:cNvSpPr>
          <p:nvPr>
            <p:ph type="title" hasCustomPrompt="1"/>
          </p:nvPr>
        </p:nvSpPr>
        <p:spPr/>
        <p:txBody>
          <a:bodyPr/>
          <a:lstStyle>
            <a:lvl1pPr>
              <a:defRPr lang="en-US" b="1" i="0" u="none" strike="noStrike" smtClean="0">
                <a:effectLst/>
              </a:defRPr>
            </a:lvl1pPr>
          </a:lstStyle>
          <a:p>
            <a:r>
              <a:rPr lang="en-US" b="1" i="0" u="none" strike="noStrike">
                <a:solidFill>
                  <a:srgbClr val="000000"/>
                </a:solidFill>
                <a:effectLst/>
                <a:latin typeface="Helvetica" pitchFamily="2" charset="0"/>
              </a:rPr>
              <a:t>Icon and Photography Guidelines</a:t>
            </a:r>
            <a:endParaRPr lang="en-US"/>
          </a:p>
        </p:txBody>
      </p:sp>
      <p:sp>
        <p:nvSpPr>
          <p:cNvPr id="11" name="Photography…">
            <a:extLst>
              <a:ext uri="{FF2B5EF4-FFF2-40B4-BE49-F238E27FC236}">
                <a16:creationId xmlns:a16="http://schemas.microsoft.com/office/drawing/2014/main" id="{FB0D29C3-A477-924E-B527-DE06B8CBDD0A}"/>
              </a:ext>
            </a:extLst>
          </p:cNvPr>
          <p:cNvSpPr/>
          <p:nvPr userDrawn="1"/>
        </p:nvSpPr>
        <p:spPr>
          <a:xfrm>
            <a:off x="685798" y="2719202"/>
            <a:ext cx="3796314" cy="1894158"/>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Icons</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lang="en-US" sz="1300" b="0" i="0" u="none" strike="noStrike" kern="1200">
                <a:solidFill>
                  <a:schemeClr val="tx1"/>
                </a:solidFill>
                <a:effectLst/>
                <a:latin typeface="+mn-lt"/>
                <a:ea typeface="+mn-ea"/>
                <a:cs typeface="+mn-cs"/>
                <a:sym typeface="Georgia"/>
              </a:rPr>
              <a:t>Choose simple, line-style icons that signify the topic or content section you're annotating. Icons should be set in white on a circle using the accent color. Included below are some sample icons to choose from. If you require additional icons, use the Insert Icons feature in PowerPoint and abide by the brand guidelines for styling the icon.</a:t>
            </a:r>
          </a:p>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37" name="Content Placeholder 12">
            <a:extLst>
              <a:ext uri="{FF2B5EF4-FFF2-40B4-BE49-F238E27FC236}">
                <a16:creationId xmlns:a16="http://schemas.microsoft.com/office/drawing/2014/main" id="{9627F24C-9AF0-9C4E-9D24-9FCFDADB2846}"/>
              </a:ext>
            </a:extLst>
          </p:cNvPr>
          <p:cNvSpPr>
            <a:spLocks noGrp="1"/>
          </p:cNvSpPr>
          <p:nvPr>
            <p:ph sz="quarter" idx="12" hasCustomPrompt="1"/>
          </p:nvPr>
        </p:nvSpPr>
        <p:spPr>
          <a:xfrm>
            <a:off x="685798" y="1399732"/>
            <a:ext cx="7772400" cy="825713"/>
          </a:xfrm>
        </p:spPr>
        <p:txBody>
          <a:bodyPr/>
          <a:lstStyle>
            <a:lvl1pPr marL="0" marR="0" indent="0" algn="l" defTabSz="914400" rtl="0" eaLnBrk="1" fontAlgn="t" latinLnBrk="0" hangingPunct="1">
              <a:lnSpc>
                <a:spcPts val="3200"/>
              </a:lnSpc>
              <a:spcBef>
                <a:spcPct val="20000"/>
              </a:spcBef>
              <a:spcAft>
                <a:spcPts val="0"/>
              </a:spcAft>
              <a:buClr>
                <a:schemeClr val="tx2"/>
              </a:buClr>
              <a:buSzPct val="100000"/>
              <a:buFont typeface="Arial" panose="020B0604020202020204" pitchFamily="34" charset="0"/>
              <a:buNone/>
              <a:tabLst/>
              <a:defRPr lang="en-US" b="0" i="1" u="none" strike="noStrike" smtClean="0">
                <a:solidFill>
                  <a:schemeClr val="tx1">
                    <a:lumMod val="50000"/>
                    <a:lumOff val="50000"/>
                  </a:schemeClr>
                </a:solidFill>
                <a:effectLst/>
                <a:latin typeface="Arial" panose="020B0604020202020204" pitchFamily="34" charset="0"/>
                <a:cs typeface="Arial" panose="020B0604020202020204" pitchFamily="34" charset="0"/>
              </a:defRPr>
            </a:lvl1pPr>
            <a:lvl2pPr marL="502920" indent="0">
              <a:buNone/>
              <a:defRPr/>
            </a:lvl2pPr>
          </a:lstStyle>
          <a:p>
            <a:pPr marL="0" marR="0" lvl="0" indent="0" algn="l" defTabSz="914400" rtl="0" eaLnBrk="1" fontAlgn="t" latinLnBrk="0" hangingPunct="1">
              <a:lnSpc>
                <a:spcPts val="2800"/>
              </a:lnSpc>
              <a:spcBef>
                <a:spcPct val="20000"/>
              </a:spcBef>
              <a:spcAft>
                <a:spcPts val="0"/>
              </a:spcAft>
              <a:buClr>
                <a:schemeClr val="tx2"/>
              </a:buClr>
              <a:buSzPct val="100000"/>
              <a:buFont typeface="Arial" panose="020B0604020202020204" pitchFamily="34" charset="0"/>
              <a:buNone/>
              <a:tabLst/>
              <a:defRPr/>
            </a:pPr>
            <a:r>
              <a:rPr lang="en-US"/>
              <a:t>Refer to the color and photography sections of the United Educators brand guidelines for additional inspiration.</a:t>
            </a:r>
          </a:p>
        </p:txBody>
      </p:sp>
      <p:pic>
        <p:nvPicPr>
          <p:cNvPr id="24" name="Picture 23">
            <a:extLst>
              <a:ext uri="{FF2B5EF4-FFF2-40B4-BE49-F238E27FC236}">
                <a16:creationId xmlns:a16="http://schemas.microsoft.com/office/drawing/2014/main" id="{12BE7A5F-FCB6-0945-B9BD-930840AF8A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3" name="TextBox 2">
            <a:extLst>
              <a:ext uri="{FF2B5EF4-FFF2-40B4-BE49-F238E27FC236}">
                <a16:creationId xmlns:a16="http://schemas.microsoft.com/office/drawing/2014/main" id="{54AF8480-A9AE-734C-BEF2-CDF2E96FEFE2}"/>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sp>
        <p:nvSpPr>
          <p:cNvPr id="27" name="Photography…">
            <a:extLst>
              <a:ext uri="{FF2B5EF4-FFF2-40B4-BE49-F238E27FC236}">
                <a16:creationId xmlns:a16="http://schemas.microsoft.com/office/drawing/2014/main" id="{4B26B083-C8C9-A54B-B231-9A1C7409847A}"/>
              </a:ext>
            </a:extLst>
          </p:cNvPr>
          <p:cNvSpPr/>
          <p:nvPr userDrawn="1"/>
        </p:nvSpPr>
        <p:spPr>
          <a:xfrm>
            <a:off x="4661884" y="2713439"/>
            <a:ext cx="3796314" cy="2397041"/>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Photography</a:t>
            </a:r>
            <a:r>
              <a:rPr kumimoji="0" lang="en-US"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a:t>
            </a:r>
            <a:endPar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lang="en-US" sz="1300" b="0" i="0" u="none" strike="noStrike" kern="1200">
                <a:solidFill>
                  <a:schemeClr val="tx1"/>
                </a:solidFill>
                <a:effectLst/>
                <a:latin typeface="+mn-lt"/>
                <a:ea typeface="+mn-ea"/>
                <a:cs typeface="+mn-cs"/>
                <a:sym typeface="Arial"/>
              </a:rPr>
              <a:t>This template includes a starter set of images that you can mix and match. Only use one image per slide, and exclude the feature image if the slide has tables or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0" i="0" u="none" strike="noStrike" kern="1200" cap="none" spc="0" normalizeH="0" baseline="0">
              <a:ln>
                <a:noFill/>
              </a:ln>
              <a:solidFill>
                <a:schemeClr val="tx1"/>
              </a:solidFill>
              <a:effectLst/>
              <a:uFillTx/>
              <a:latin typeface="+mn-lt"/>
              <a:ea typeface="+mn-ea"/>
              <a:cs typeface="+mn-cs"/>
              <a:sym typeface="Arial"/>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0" i="0" u="none" strike="noStrike" kern="1200" cap="none" spc="0" normalizeH="0" baseline="0">
                <a:ln>
                  <a:noFill/>
                </a:ln>
                <a:solidFill>
                  <a:schemeClr val="tx1"/>
                </a:solidFill>
                <a:effectLst/>
                <a:uFillTx/>
                <a:latin typeface="+mn-lt"/>
                <a:ea typeface="+mn-ea"/>
                <a:cs typeface="+mn-cs"/>
                <a:sym typeface="Arial"/>
              </a:rPr>
              <a:t>Use one of the appropriate title slides for K-12 and higher ed presentations.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br>
              <a:rPr kumimoji="0" lang="en-US" sz="1300" b="0" i="0" u="none" strike="noStrike" cap="none" spc="0" normalizeH="0" baseline="0">
                <a:ln>
                  <a:noFill/>
                </a:ln>
                <a:solidFill>
                  <a:srgbClr val="000000"/>
                </a:solidFill>
                <a:effectLst/>
                <a:uFillTx/>
                <a:latin typeface="+mn-lt"/>
                <a:cs typeface="Arial"/>
                <a:sym typeface="Helvetica Light"/>
              </a:rPr>
            </a:br>
            <a:r>
              <a:rPr kumimoji="0" lang="en-US" sz="1300" b="1" i="0" u="none" strike="noStrike" cap="none" spc="0" normalizeH="0" baseline="0">
                <a:ln>
                  <a:noFill/>
                </a:ln>
                <a:solidFill>
                  <a:srgbClr val="000000"/>
                </a:solidFill>
                <a:effectLst/>
                <a:uFillTx/>
                <a:latin typeface="+mn-lt"/>
                <a:cs typeface="Arial"/>
                <a:sym typeface="Helvetica Light"/>
              </a:rPr>
              <a:t>Do not use clipart</a:t>
            </a:r>
            <a:r>
              <a:rPr kumimoji="0" lang="en-US" sz="1300" b="0" i="0" u="none" strike="noStrike" cap="none" spc="0" normalizeH="0" baseline="0">
                <a:ln>
                  <a:noFill/>
                </a:ln>
                <a:solidFill>
                  <a:srgbClr val="000000"/>
                </a:solidFill>
                <a:effectLst/>
                <a:uFillTx/>
                <a:latin typeface="+mn-lt"/>
                <a:cs typeface="Arial"/>
                <a:sym typeface="Helvetica Light"/>
              </a:rPr>
              <a:t>.</a:t>
            </a:r>
            <a:endParaRPr kumimoji="0" sz="1300" b="0" i="0" u="none" strike="noStrike" cap="none" spc="0" normalizeH="0" baseline="0">
              <a:ln>
                <a:noFill/>
              </a:ln>
              <a:solidFill>
                <a:srgbClr val="000000"/>
              </a:solidFill>
              <a:effectLst/>
              <a:uFillTx/>
              <a:latin typeface="+mn-lt"/>
              <a:cs typeface="Arial"/>
              <a:sym typeface="Helvetica Light"/>
            </a:endParaRPr>
          </a:p>
        </p:txBody>
      </p:sp>
      <p:sp>
        <p:nvSpPr>
          <p:cNvPr id="12" name="Photography…">
            <a:extLst>
              <a:ext uri="{FF2B5EF4-FFF2-40B4-BE49-F238E27FC236}">
                <a16:creationId xmlns:a16="http://schemas.microsoft.com/office/drawing/2014/main" id="{19603B3F-58DD-B64D-B985-29AF421FF0B5}"/>
              </a:ext>
            </a:extLst>
          </p:cNvPr>
          <p:cNvSpPr/>
          <p:nvPr userDrawn="1"/>
        </p:nvSpPr>
        <p:spPr>
          <a:xfrm>
            <a:off x="685798" y="4772512"/>
            <a:ext cx="3796314" cy="1319351"/>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endParaRPr kumimoji="0" sz="1300" b="1" i="0" u="none" strike="noStrike" cap="none" spc="0" normalizeH="0" baseline="0">
              <a:ln>
                <a:noFill/>
              </a:ln>
              <a:solidFill>
                <a:srgbClr val="000000"/>
              </a:solidFill>
              <a:effectLst/>
              <a:uFillTx/>
              <a:latin typeface="Arial" panose="020B0604020202020204" pitchFamily="34" charset="0"/>
              <a:ea typeface="+mn-ea"/>
              <a:cs typeface="+mn-cs"/>
              <a:sym typeface="Helvetica Light"/>
            </a:endParaRPr>
          </a:p>
        </p:txBody>
      </p:sp>
      <p:sp>
        <p:nvSpPr>
          <p:cNvPr id="125" name="TextBox 124">
            <a:extLst>
              <a:ext uri="{FF2B5EF4-FFF2-40B4-BE49-F238E27FC236}">
                <a16:creationId xmlns:a16="http://schemas.microsoft.com/office/drawing/2014/main" id="{D322C0A1-27EC-6747-A7CA-E041BF8735AF}"/>
              </a:ext>
            </a:extLst>
          </p:cNvPr>
          <p:cNvSpPr txBox="1"/>
          <p:nvPr userDrawn="1"/>
        </p:nvSpPr>
        <p:spPr>
          <a:xfrm>
            <a:off x="4661884" y="5639520"/>
            <a:ext cx="3796314" cy="507831"/>
          </a:xfrm>
          <a:prstGeom prst="rect">
            <a:avLst/>
          </a:prstGeom>
          <a:noFill/>
        </p:spPr>
        <p:txBody>
          <a:bodyPr wrap="square" rtlCol="0">
            <a:spAutoFit/>
          </a:bodyPr>
          <a:lstStyle/>
          <a:p>
            <a:pPr algn="r"/>
            <a:r>
              <a:rPr lang="en-US" sz="900" b="0" i="1">
                <a:solidFill>
                  <a:schemeClr val="bg1">
                    <a:lumMod val="65000"/>
                  </a:schemeClr>
                </a:solidFill>
              </a:rPr>
              <a:t>* The photos included in this template are exclusively for use within PowerPoint presentations. Please check with the United Educators communications team before using any of these images for any other purpose.</a:t>
            </a:r>
          </a:p>
        </p:txBody>
      </p:sp>
    </p:spTree>
    <p:extLst>
      <p:ext uri="{BB962C8B-B14F-4D97-AF65-F5344CB8AC3E}">
        <p14:creationId xmlns:p14="http://schemas.microsoft.com/office/powerpoint/2010/main" val="151739755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uidelines 2">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CEB7798D-BD83-E24F-A04F-96AF5E27A8B0}"/>
              </a:ext>
            </a:extLst>
          </p:cNvPr>
          <p:cNvSpPr/>
          <p:nvPr userDrawn="1"/>
        </p:nvSpPr>
        <p:spPr>
          <a:xfrm>
            <a:off x="4863116" y="3812887"/>
            <a:ext cx="3214083" cy="304432"/>
          </a:xfrm>
          <a:prstGeom prst="rect">
            <a:avLst/>
          </a:prstGeom>
          <a:solidFill>
            <a:srgbClr val="EBEBEB"/>
          </a:solidFill>
          <a:ln w="3175">
            <a:miter lim="400000"/>
          </a:ln>
        </p:spPr>
        <p:txBody>
          <a:bodyPr lIns="17145" tIns="17145" rIns="17145" bIns="17145" anchor="ctr"/>
          <a:lstStyle/>
          <a:p>
            <a:pPr>
              <a:defRPr sz="3000">
                <a:solidFill>
                  <a:srgbClr val="FFFFFF"/>
                </a:solidFill>
              </a:defRPr>
            </a:pPr>
            <a:endParaRPr sz="1157"/>
          </a:p>
        </p:txBody>
      </p:sp>
      <p:sp>
        <p:nvSpPr>
          <p:cNvPr id="6" name="Rectangle">
            <a:extLst>
              <a:ext uri="{FF2B5EF4-FFF2-40B4-BE49-F238E27FC236}">
                <a16:creationId xmlns:a16="http://schemas.microsoft.com/office/drawing/2014/main" id="{F246D001-EE48-F344-88EA-C8C872B51B2F}"/>
              </a:ext>
            </a:extLst>
          </p:cNvPr>
          <p:cNvSpPr/>
          <p:nvPr userDrawn="1"/>
        </p:nvSpPr>
        <p:spPr>
          <a:xfrm>
            <a:off x="4863117" y="4298234"/>
            <a:ext cx="3214083" cy="304432"/>
          </a:xfrm>
          <a:prstGeom prst="rect">
            <a:avLst/>
          </a:prstGeom>
          <a:solidFill>
            <a:schemeClr val="tx2"/>
          </a:solidFill>
          <a:ln w="3175">
            <a:miter lim="400000"/>
          </a:ln>
        </p:spPr>
        <p:txBody>
          <a:bodyPr lIns="17145" tIns="17145" rIns="17145" bIns="17145" anchor="ctr"/>
          <a:lstStyle/>
          <a:p>
            <a:pPr>
              <a:defRPr sz="3000">
                <a:solidFill>
                  <a:srgbClr val="FFFFFF"/>
                </a:solidFill>
              </a:defRPr>
            </a:pPr>
            <a:endParaRPr sz="1157"/>
          </a:p>
        </p:txBody>
      </p:sp>
      <p:sp>
        <p:nvSpPr>
          <p:cNvPr id="7" name="Typography…">
            <a:extLst>
              <a:ext uri="{FF2B5EF4-FFF2-40B4-BE49-F238E27FC236}">
                <a16:creationId xmlns:a16="http://schemas.microsoft.com/office/drawing/2014/main" id="{4A62E609-0B53-AA48-B001-13C600C6E549}"/>
              </a:ext>
            </a:extLst>
          </p:cNvPr>
          <p:cNvSpPr/>
          <p:nvPr userDrawn="1"/>
        </p:nvSpPr>
        <p:spPr>
          <a:xfrm>
            <a:off x="4683861" y="2460461"/>
            <a:ext cx="3774339" cy="3388440"/>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Tx/>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mj-lt"/>
                <a:ea typeface="+mn-ea"/>
                <a:cs typeface="+mn-cs"/>
                <a:sym typeface="Helvetica Light"/>
              </a:rPr>
              <a:t>Typography</a:t>
            </a: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Only use black text for</a:t>
            </a:r>
            <a:r>
              <a:rPr lang="en-US" sz="1300" b="0" i="0" baseline="0">
                <a:latin typeface="+mn-lt"/>
              </a:rPr>
              <a:t> content on</a:t>
            </a:r>
            <a:r>
              <a:rPr sz="1300" b="0" i="0" baseline="0">
                <a:latin typeface="+mn-lt"/>
              </a:rPr>
              <a:t> slides</a:t>
            </a:r>
            <a:r>
              <a:rPr lang="en-US" sz="1300" b="0" i="0" baseline="0">
                <a:latin typeface="+mn-lt"/>
              </a:rPr>
              <a:t>.</a:t>
            </a:r>
          </a:p>
          <a:p>
            <a:pPr marL="0" lvl="2" indent="0" algn="l">
              <a:lnSpc>
                <a:spcPct val="100000"/>
              </a:lnSpc>
              <a:spcBef>
                <a:spcPts val="0"/>
              </a:spcBef>
              <a:spcAft>
                <a:spcPts val="300"/>
              </a:spcAft>
              <a:defRPr sz="1800" b="1">
                <a:latin typeface="Arial"/>
                <a:ea typeface="Arial"/>
                <a:cs typeface="Arial"/>
                <a:sym typeface="Arial"/>
              </a:defRPr>
            </a:pP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300" b="0" i="0" baseline="0">
                <a:latin typeface="+mn-lt"/>
              </a:rPr>
              <a:t>Samples when using color boxes |</a:t>
            </a:r>
            <a:br>
              <a:rPr sz="1300" b="0" i="0" baseline="0">
                <a:latin typeface="+mn-lt"/>
              </a:rPr>
            </a:br>
            <a:br>
              <a:rPr sz="1300" b="0" i="0" baseline="0">
                <a:latin typeface="+mn-lt"/>
              </a:rPr>
            </a:br>
            <a:r>
              <a:rPr lang="en-US" sz="1300" b="0" i="0" baseline="0">
                <a:latin typeface="+mn-lt"/>
              </a:rPr>
              <a:t>   </a:t>
            </a:r>
            <a:r>
              <a:rPr sz="1300" b="0" i="0" baseline="0">
                <a:latin typeface="+mn-lt"/>
              </a:rPr>
              <a:t>Black text should be used over light colors</a:t>
            </a:r>
            <a:endParaRPr lang="en-US" sz="1300" b="0" i="0" baseline="0">
              <a:latin typeface="+mn-lt"/>
            </a:endParaRPr>
          </a:p>
          <a:p>
            <a:pPr marL="0" lvl="2" indent="0" algn="l">
              <a:lnSpc>
                <a:spcPct val="100000"/>
              </a:lnSpc>
              <a:spcBef>
                <a:spcPts val="0"/>
              </a:spcBef>
              <a:spcAft>
                <a:spcPts val="300"/>
              </a:spcAft>
              <a:defRPr sz="1800" b="1">
                <a:latin typeface="Arial"/>
                <a:ea typeface="Arial"/>
                <a:cs typeface="Arial"/>
                <a:sym typeface="Arial"/>
              </a:defRPr>
            </a:pPr>
            <a:r>
              <a:rPr sz="1300" b="0" i="0" baseline="0">
                <a:latin typeface="+mn-lt"/>
              </a:rPr>
              <a:t>		</a:t>
            </a:r>
            <a:endParaRPr lang="en-US" sz="1300" b="0" i="0" baseline="0">
              <a:solidFill>
                <a:srgbClr val="FFFFFF"/>
              </a:solidFill>
              <a:latin typeface="+mn-lt"/>
            </a:endParaRPr>
          </a:p>
          <a:p>
            <a:pPr marL="0" lvl="2" indent="0" algn="l">
              <a:lnSpc>
                <a:spcPct val="100000"/>
              </a:lnSpc>
              <a:spcBef>
                <a:spcPts val="0"/>
              </a:spcBef>
              <a:spcAft>
                <a:spcPts val="300"/>
              </a:spcAft>
              <a:defRPr sz="1800">
                <a:latin typeface="Arial"/>
                <a:ea typeface="Arial"/>
                <a:cs typeface="Arial"/>
                <a:sym typeface="Arial"/>
              </a:defRPr>
            </a:pPr>
            <a:r>
              <a:rPr lang="en-US" sz="1300" b="0" i="0" baseline="0">
                <a:solidFill>
                  <a:srgbClr val="FFFFFF"/>
                </a:solidFill>
                <a:latin typeface="+mn-lt"/>
              </a:rPr>
              <a:t>   </a:t>
            </a:r>
            <a:r>
              <a:rPr sz="1300" b="0" i="0" baseline="0">
                <a:solidFill>
                  <a:srgbClr val="FFFFFF"/>
                </a:solidFill>
                <a:latin typeface="+mn-lt"/>
              </a:rPr>
              <a:t>White text should be used over dark colors</a:t>
            </a:r>
          </a:p>
          <a:p>
            <a:pPr marL="0" lvl="2" indent="0" algn="l">
              <a:lnSpc>
                <a:spcPct val="100000"/>
              </a:lnSpc>
              <a:spcBef>
                <a:spcPts val="0"/>
              </a:spcBef>
              <a:spcAft>
                <a:spcPts val="300"/>
              </a:spcAft>
              <a:defRPr sz="1800" b="1">
                <a:latin typeface="Arial"/>
                <a:ea typeface="Arial"/>
                <a:cs typeface="Arial"/>
                <a:sym typeface="Arial"/>
              </a:defRPr>
            </a:pPr>
            <a:endParaRPr sz="1300">
              <a:solidFill>
                <a:srgbClr val="FFFFFF"/>
              </a:solidFill>
              <a:latin typeface="+mn-lt"/>
            </a:endParaRPr>
          </a:p>
          <a:p>
            <a:pPr marL="0" marR="0" lvl="2" indent="0" algn="l" defTabSz="914400" rtl="0" eaLnBrk="1" fontAlgn="auto" latinLnBrk="0" hangingPunct="1">
              <a:lnSpc>
                <a:spcPct val="100000"/>
              </a:lnSpc>
              <a:spcBef>
                <a:spcPts val="0"/>
              </a:spcBef>
              <a:spcAft>
                <a:spcPts val="300"/>
              </a:spcAft>
              <a:buClrTx/>
              <a:buSzTx/>
              <a:buFontTx/>
              <a:buNone/>
              <a:tabLst/>
              <a:defRPr sz="1800" b="1">
                <a:latin typeface="Arial"/>
                <a:ea typeface="Arial"/>
                <a:cs typeface="Arial"/>
                <a:sym typeface="Arial"/>
              </a:defRPr>
            </a:pPr>
            <a:r>
              <a:rPr sz="1200" baseline="0">
                <a:latin typeface="Arial" panose="020B0604020202020204" pitchFamily="34" charset="0"/>
              </a:rPr>
              <a:t>Header font and size</a:t>
            </a:r>
            <a:r>
              <a:rPr lang="en-US" sz="1200" baseline="0">
                <a:latin typeface="Arial" panose="020B0604020202020204" pitchFamily="34" charset="0"/>
              </a:rPr>
              <a:t> |</a:t>
            </a:r>
            <a:r>
              <a:rPr sz="1200" baseline="0">
                <a:latin typeface="Arial" panose="020B0604020202020204" pitchFamily="34" charset="0"/>
              </a:rPr>
              <a:t> </a:t>
            </a:r>
            <a:r>
              <a:rPr lang="en-US" sz="1200" b="0">
                <a:latin typeface="+mn-lt"/>
              </a:rPr>
              <a:t>Arial</a:t>
            </a:r>
            <a:r>
              <a:rPr sz="1200" b="0">
                <a:latin typeface="+mn-lt"/>
              </a:rPr>
              <a:t>, </a:t>
            </a:r>
            <a:r>
              <a:rPr lang="en-US" sz="1200" b="0">
                <a:latin typeface="+mn-lt"/>
              </a:rPr>
              <a:t>Bold</a:t>
            </a:r>
            <a:r>
              <a:rPr sz="1200" b="0">
                <a:latin typeface="+mn-lt"/>
              </a:rPr>
              <a:t> (</a:t>
            </a:r>
            <a:r>
              <a:rPr lang="en-US" sz="1200" b="0">
                <a:latin typeface="+mn-lt"/>
              </a:rPr>
              <a:t>44</a:t>
            </a:r>
            <a:r>
              <a:rPr sz="1200" b="0">
                <a:latin typeface="+mn-lt"/>
              </a:rPr>
              <a:t>p</a:t>
            </a:r>
            <a:r>
              <a:rPr lang="en-US" sz="1200" b="0">
                <a:latin typeface="+mn-lt"/>
              </a:rPr>
              <a:t>t</a:t>
            </a:r>
            <a:r>
              <a:rPr sz="1200" b="0">
                <a:latin typeface="+mn-lt"/>
              </a:rPr>
              <a:t>)</a:t>
            </a:r>
            <a:br>
              <a:rPr lang="en-US" sz="1200" b="0">
                <a:latin typeface="+mn-lt"/>
              </a:rPr>
            </a:br>
            <a:r>
              <a:rPr lang="en-US" sz="1200" b="1">
                <a:solidFill>
                  <a:schemeClr val="tx2"/>
                </a:solidFill>
                <a:latin typeface="Arial" panose="020B0604020202020204" pitchFamily="34" charset="0"/>
                <a:cs typeface="Arial" panose="020B0604020202020204" pitchFamily="34" charset="0"/>
              </a:rPr>
              <a:t>Subhead font and size | </a:t>
            </a:r>
            <a:r>
              <a:rPr lang="en-US" sz="1200" b="0">
                <a:latin typeface="+mn-lt"/>
              </a:rPr>
              <a:t>Arial, Bold (26pt)</a:t>
            </a:r>
            <a:endParaRPr sz="1200" b="0">
              <a:latin typeface="+mn-lt"/>
            </a:endParaRPr>
          </a:p>
          <a:p>
            <a:pPr marL="0" lvl="2" indent="0" algn="l">
              <a:lnSpc>
                <a:spcPct val="100000"/>
              </a:lnSpc>
              <a:spcBef>
                <a:spcPts val="0"/>
              </a:spcBef>
              <a:spcAft>
                <a:spcPts val="300"/>
              </a:spcAft>
              <a:defRPr sz="1800" b="1">
                <a:latin typeface="Arial"/>
                <a:ea typeface="Arial"/>
                <a:cs typeface="Arial"/>
                <a:sym typeface="Arial"/>
              </a:defRPr>
            </a:pPr>
            <a:r>
              <a:rPr lang="en-US" sz="1200" b="0" i="1" baseline="0">
                <a:latin typeface="+mn-lt"/>
              </a:rPr>
              <a:t>Intro</a:t>
            </a:r>
            <a:r>
              <a:rPr sz="1200" b="0" i="1" baseline="0">
                <a:latin typeface="+mn-lt"/>
              </a:rPr>
              <a:t> font and size</a:t>
            </a:r>
            <a:r>
              <a:rPr lang="en-US" sz="1200" b="0" i="1" baseline="0">
                <a:latin typeface="+mn-lt"/>
              </a:rPr>
              <a:t> |</a:t>
            </a:r>
            <a:r>
              <a:rPr sz="1200" b="0" i="1" baseline="0">
                <a:latin typeface="+mn-lt"/>
              </a:rPr>
              <a:t> </a:t>
            </a:r>
            <a:r>
              <a:rPr lang="en-US" sz="1200" b="0">
                <a:latin typeface="+mn-lt"/>
              </a:rPr>
              <a:t>Times New Roman</a:t>
            </a:r>
            <a:r>
              <a:rPr sz="1200" b="0">
                <a:latin typeface="+mn-lt"/>
              </a:rPr>
              <a:t>, </a:t>
            </a:r>
            <a:r>
              <a:rPr lang="en-US" sz="1200" b="0">
                <a:latin typeface="+mn-lt"/>
              </a:rPr>
              <a:t>Italic</a:t>
            </a:r>
            <a:r>
              <a:rPr sz="1200" b="0">
                <a:latin typeface="+mn-lt"/>
              </a:rPr>
              <a:t>, (</a:t>
            </a:r>
            <a:r>
              <a:rPr lang="en-US" sz="1200" b="0">
                <a:latin typeface="+mn-lt"/>
              </a:rPr>
              <a:t>28</a:t>
            </a:r>
            <a:r>
              <a:rPr sz="1200" b="0">
                <a:latin typeface="+mn-lt"/>
              </a:rPr>
              <a:t>pt)</a:t>
            </a:r>
          </a:p>
          <a:p>
            <a:pPr marL="0" lvl="2" indent="0" algn="l">
              <a:lnSpc>
                <a:spcPct val="100000"/>
              </a:lnSpc>
              <a:spcBef>
                <a:spcPts val="0"/>
              </a:spcBef>
              <a:spcAft>
                <a:spcPts val="300"/>
              </a:spcAft>
              <a:defRPr sz="1800" b="1">
                <a:latin typeface="Arial"/>
                <a:ea typeface="Arial"/>
                <a:cs typeface="Arial"/>
                <a:sym typeface="Arial"/>
              </a:defRPr>
            </a:pPr>
            <a:r>
              <a:rPr sz="1200" b="0" i="0" baseline="0">
                <a:latin typeface="+mn-lt"/>
              </a:rPr>
              <a:t>Body font and size</a:t>
            </a:r>
            <a:r>
              <a:rPr lang="en-US" sz="1200" b="0" i="0" baseline="0">
                <a:latin typeface="+mn-lt"/>
              </a:rPr>
              <a:t> |</a:t>
            </a:r>
            <a:r>
              <a:rPr sz="1200" b="0" i="0" baseline="0">
                <a:latin typeface="+mn-lt"/>
              </a:rPr>
              <a:t> </a:t>
            </a:r>
            <a:r>
              <a:rPr lang="en-US" sz="1200" b="0">
                <a:latin typeface="+mn-lt"/>
              </a:rPr>
              <a:t>Times New Roman</a:t>
            </a:r>
            <a:r>
              <a:rPr sz="1200" b="0">
                <a:latin typeface="+mn-lt"/>
              </a:rPr>
              <a:t>, Regular (</a:t>
            </a:r>
            <a:r>
              <a:rPr lang="en-US" sz="1200" b="0">
                <a:latin typeface="+mn-lt"/>
              </a:rPr>
              <a:t>24</a:t>
            </a:r>
            <a:r>
              <a:rPr sz="1200" b="0">
                <a:latin typeface="+mn-lt"/>
              </a:rPr>
              <a:t>pt)</a:t>
            </a:r>
          </a:p>
        </p:txBody>
      </p:sp>
      <p:sp>
        <p:nvSpPr>
          <p:cNvPr id="3" name="Slide Number Placeholder 2">
            <a:extLst>
              <a:ext uri="{FF2B5EF4-FFF2-40B4-BE49-F238E27FC236}">
                <a16:creationId xmlns:a16="http://schemas.microsoft.com/office/drawing/2014/main" id="{2D8D7578-E123-0847-9ABA-C02CA93A4AA8}"/>
              </a:ext>
            </a:extLst>
          </p:cNvPr>
          <p:cNvSpPr>
            <a:spLocks noGrp="1"/>
          </p:cNvSpPr>
          <p:nvPr>
            <p:ph type="sldNum" sz="quarter" idx="10"/>
          </p:nvPr>
        </p:nvSpPr>
        <p:spPr/>
        <p:txBody>
          <a:bodyPr/>
          <a:lstStyle/>
          <a:p>
            <a:fld id="{E76B6642-1AA4-43CA-96DC-A93A92BF5D52}" type="slidenum">
              <a:rPr lang="en-US" smtClean="0"/>
              <a:pPr/>
              <a:t>‹#›</a:t>
            </a:fld>
            <a:endParaRPr lang="en-US"/>
          </a:p>
        </p:txBody>
      </p:sp>
      <p:sp>
        <p:nvSpPr>
          <p:cNvPr id="4" name="Title 1">
            <a:extLst>
              <a:ext uri="{FF2B5EF4-FFF2-40B4-BE49-F238E27FC236}">
                <a16:creationId xmlns:a16="http://schemas.microsoft.com/office/drawing/2014/main" id="{842E5474-77C9-CE49-9C40-9349674E7A60}"/>
              </a:ext>
            </a:extLst>
          </p:cNvPr>
          <p:cNvSpPr>
            <a:spLocks noGrp="1"/>
          </p:cNvSpPr>
          <p:nvPr>
            <p:ph type="title" hasCustomPrompt="1"/>
          </p:nvPr>
        </p:nvSpPr>
        <p:spPr>
          <a:xfrm>
            <a:off x="685800" y="731520"/>
            <a:ext cx="7772400" cy="483022"/>
          </a:xfrm>
        </p:spPr>
        <p:txBody>
          <a:bodyPr/>
          <a:lstStyle>
            <a:lvl1pPr>
              <a:defRPr/>
            </a:lvl1pPr>
          </a:lstStyle>
          <a:p>
            <a:r>
              <a:rPr lang="en-US"/>
              <a:t>Do’s and </a:t>
            </a:r>
            <a:r>
              <a:rPr lang="en-US" err="1"/>
              <a:t>Dont’s</a:t>
            </a:r>
            <a:endParaRPr lang="en-US"/>
          </a:p>
        </p:txBody>
      </p:sp>
      <p:sp>
        <p:nvSpPr>
          <p:cNvPr id="10" name="Tables and Charts…">
            <a:extLst>
              <a:ext uri="{FF2B5EF4-FFF2-40B4-BE49-F238E27FC236}">
                <a16:creationId xmlns:a16="http://schemas.microsoft.com/office/drawing/2014/main" id="{63031A05-03D8-C34B-9626-33555C306B90}"/>
              </a:ext>
            </a:extLst>
          </p:cNvPr>
          <p:cNvSpPr/>
          <p:nvPr userDrawn="1"/>
        </p:nvSpPr>
        <p:spPr>
          <a:xfrm>
            <a:off x="685801" y="4803679"/>
            <a:ext cx="3774338" cy="1045222"/>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10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Tables and Charts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sz="1300" b="0" i="0">
                <a:latin typeface="+mn-lt"/>
              </a:rPr>
              <a:t>Create table and charts in PowerPoint or cut and paste your Excel data directly into PowerPoint</a:t>
            </a:r>
            <a:r>
              <a:rPr lang="en-US" sz="1300" b="0" i="0">
                <a:latin typeface="+mn-lt"/>
              </a:rPr>
              <a:t> |</a:t>
            </a:r>
            <a:endParaRPr sz="1300" b="0" i="0">
              <a:latin typeface="+mn-lt"/>
            </a:endParaRPr>
          </a:p>
          <a:p>
            <a:pPr marL="91438" lvl="2" indent="-91438" algn="l">
              <a:lnSpc>
                <a:spcPct val="100000"/>
              </a:lnSpc>
              <a:spcBef>
                <a:spcPts val="0"/>
              </a:spcBef>
              <a:spcAft>
                <a:spcPts val="300"/>
              </a:spcAft>
              <a:buFont typeface="Arial" panose="020B0604020202020204" pitchFamily="34" charset="0"/>
              <a:buChar char="•"/>
              <a:defRPr sz="1800">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Do</a:t>
            </a:r>
            <a:r>
              <a:rPr sz="1300" b="0" i="0">
                <a:latin typeface="+mn-lt"/>
              </a:rPr>
              <a:t> </a:t>
            </a:r>
            <a:r>
              <a:rPr sz="1300" b="0" i="0" u="none">
                <a:latin typeface="+mn-lt"/>
              </a:rPr>
              <a:t>NOT</a:t>
            </a:r>
            <a:r>
              <a:rPr sz="1300" b="0" i="0">
                <a:latin typeface="+mn-lt"/>
              </a:rPr>
              <a:t> use 3D charts</a:t>
            </a:r>
          </a:p>
        </p:txBody>
      </p:sp>
      <p:sp>
        <p:nvSpPr>
          <p:cNvPr id="21" name="Content Placeholder 12">
            <a:extLst>
              <a:ext uri="{FF2B5EF4-FFF2-40B4-BE49-F238E27FC236}">
                <a16:creationId xmlns:a16="http://schemas.microsoft.com/office/drawing/2014/main" id="{03B0EF06-1926-9E41-A7EA-43EF9EE7778E}"/>
              </a:ext>
            </a:extLst>
          </p:cNvPr>
          <p:cNvSpPr>
            <a:spLocks noGrp="1"/>
          </p:cNvSpPr>
          <p:nvPr>
            <p:ph sz="quarter" idx="12" hasCustomPrompt="1"/>
          </p:nvPr>
        </p:nvSpPr>
        <p:spPr>
          <a:xfrm>
            <a:off x="685800" y="1334275"/>
            <a:ext cx="7772400" cy="483022"/>
          </a:xfrm>
        </p:spPr>
        <p:txBody>
          <a:bodyPr/>
          <a:lstStyle>
            <a:lvl1pPr marL="0" indent="0">
              <a:lnSpc>
                <a:spcPts val="2800"/>
              </a:lnSpc>
              <a:buNone/>
              <a:defRPr sz="2800" b="0" i="1" spc="-100" baseline="0">
                <a:solidFill>
                  <a:schemeClr val="tx1">
                    <a:lumMod val="50000"/>
                    <a:lumOff val="50000"/>
                  </a:schemeClr>
                </a:solidFill>
                <a:latin typeface="Arial" panose="020B0604020202020204" pitchFamily="34" charset="0"/>
                <a:cs typeface="Arial" panose="020B0604020202020204" pitchFamily="34" charset="0"/>
              </a:defRPr>
            </a:lvl1pPr>
            <a:lvl2pPr marL="502920" indent="0">
              <a:buNone/>
              <a:defRPr/>
            </a:lvl2pPr>
          </a:lstStyle>
          <a:p>
            <a:pPr lvl="0"/>
            <a:r>
              <a:rPr lang="en-US"/>
              <a:t>Reference Brand Guidelines</a:t>
            </a:r>
          </a:p>
        </p:txBody>
      </p:sp>
      <p:pic>
        <p:nvPicPr>
          <p:cNvPr id="22" name="Picture 21">
            <a:extLst>
              <a:ext uri="{FF2B5EF4-FFF2-40B4-BE49-F238E27FC236}">
                <a16:creationId xmlns:a16="http://schemas.microsoft.com/office/drawing/2014/main" id="{BAFBD4E5-F936-A04A-B74C-6A0F36E29E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86799" y="0"/>
            <a:ext cx="228599" cy="546754"/>
          </a:xfrm>
          <a:prstGeom prst="rect">
            <a:avLst/>
          </a:prstGeom>
        </p:spPr>
      </p:pic>
      <p:sp>
        <p:nvSpPr>
          <p:cNvPr id="24" name="Colors…">
            <a:extLst>
              <a:ext uri="{FF2B5EF4-FFF2-40B4-BE49-F238E27FC236}">
                <a16:creationId xmlns:a16="http://schemas.microsoft.com/office/drawing/2014/main" id="{4F666704-F63F-9340-A958-E14799FB57F9}"/>
              </a:ext>
            </a:extLst>
          </p:cNvPr>
          <p:cNvSpPr/>
          <p:nvPr userDrawn="1"/>
        </p:nvSpPr>
        <p:spPr>
          <a:xfrm>
            <a:off x="685801" y="2460460"/>
            <a:ext cx="3774338" cy="2223486"/>
          </a:xfrm>
          <a:prstGeom prst="rect">
            <a:avLst/>
          </a:prstGeom>
          <a:ln w="12700">
            <a:solidFill>
              <a:schemeClr val="tx2">
                <a:alpha val="46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80" tIns="182880" rIns="182880" bIns="182880" anchor="ctr"/>
          <a:lstStyle/>
          <a:p>
            <a:pPr marL="0" marR="0" lvl="2" indent="0" algn="l" defTabSz="340097" rtl="0" fontAlgn="auto" latinLnBrk="0" hangingPunct="0">
              <a:lnSpc>
                <a:spcPct val="90000"/>
              </a:lnSpc>
              <a:spcBef>
                <a:spcPts val="0"/>
              </a:spcBef>
              <a:spcAft>
                <a:spcPts val="300"/>
              </a:spcAft>
              <a:buClrTx/>
              <a:buSzTx/>
              <a:buFont typeface="Arial" panose="020B0604020202020204" pitchFamily="34" charset="0"/>
              <a:buNone/>
              <a:tabLst/>
              <a:defRPr sz="3500" spc="-70">
                <a:latin typeface="+mn-lt"/>
                <a:ea typeface="+mn-ea"/>
                <a:cs typeface="+mn-cs"/>
                <a:sym typeface="Georgia"/>
              </a:defRPr>
            </a:pPr>
            <a:r>
              <a:rPr kumimoji="0" sz="1600" b="1" i="0" u="none" strike="noStrike" cap="none" spc="0" normalizeH="0" baseline="0">
                <a:ln>
                  <a:noFill/>
                </a:ln>
                <a:solidFill>
                  <a:srgbClr val="000000"/>
                </a:solidFill>
                <a:effectLst/>
                <a:uFillTx/>
                <a:latin typeface="Arial" panose="020B0604020202020204" pitchFamily="34" charset="0"/>
                <a:ea typeface="+mn-ea"/>
                <a:cs typeface="+mn-cs"/>
                <a:sym typeface="Helvetica Light"/>
              </a:rPr>
              <a:t>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sz="1300" b="0" i="0" u="none" strike="noStrike" cap="none" spc="0" normalizeH="0" baseline="0">
                <a:ln>
                  <a:noFill/>
                </a:ln>
                <a:solidFill>
                  <a:srgbClr val="000000"/>
                </a:solidFill>
                <a:effectLst/>
                <a:uFillTx/>
                <a:latin typeface="+mn-lt"/>
                <a:cs typeface="Arial"/>
                <a:sym typeface="Helvetica Light"/>
              </a:rPr>
              <a:t>Only use </a:t>
            </a:r>
            <a:r>
              <a:rPr kumimoji="0" lang="en-US" sz="1300" b="0" i="0" u="none" strike="noStrike" cap="none" spc="0" normalizeH="0" baseline="0">
                <a:ln>
                  <a:noFill/>
                </a:ln>
                <a:solidFill>
                  <a:srgbClr val="000000"/>
                </a:solidFill>
                <a:effectLst/>
                <a:uFillTx/>
                <a:latin typeface="+mn-lt"/>
                <a:cs typeface="Arial"/>
                <a:sym typeface="Helvetica Light"/>
              </a:rPr>
              <a:t>United Educators</a:t>
            </a:r>
            <a:r>
              <a:rPr kumimoji="0" sz="1300" b="0" i="0" u="none" strike="noStrike" cap="none" spc="0" normalizeH="0" baseline="0">
                <a:ln>
                  <a:noFill/>
                </a:ln>
                <a:solidFill>
                  <a:srgbClr val="000000"/>
                </a:solidFill>
                <a:effectLst/>
                <a:uFillTx/>
                <a:latin typeface="+mn-lt"/>
                <a:cs typeface="Arial"/>
                <a:sym typeface="Helvetica Light"/>
              </a:rPr>
              <a:t> brand colors</a:t>
            </a:r>
            <a:r>
              <a:rPr kumimoji="0" lang="en-US" sz="1300" b="0" i="0" u="none" strike="noStrike" cap="none" spc="0" normalizeH="0" baseline="0">
                <a:ln>
                  <a:noFill/>
                </a:ln>
                <a:solidFill>
                  <a:srgbClr val="000000"/>
                </a:solidFill>
                <a:effectLst/>
                <a:uFillTx/>
                <a:latin typeface="+mn-lt"/>
                <a:cs typeface="Arial"/>
                <a:sym typeface="Helvetica Light"/>
              </a:rPr>
              <a:t> |</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500" b="0"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Primary colors</a:t>
            </a: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endParaRPr kumimoji="0" lang="en-US" sz="1300" b="1" i="0" u="none" strike="noStrike" cap="none" spc="0" normalizeH="0" baseline="0">
              <a:ln>
                <a:noFill/>
              </a:ln>
              <a:solidFill>
                <a:srgbClr val="000000"/>
              </a:solidFill>
              <a:effectLst/>
              <a:uFillTx/>
              <a:latin typeface="+mn-lt"/>
              <a:cs typeface="Arial"/>
              <a:sym typeface="Helvetica Light"/>
            </a:endParaRPr>
          </a:p>
          <a:p>
            <a:pPr marL="0" lvl="2" indent="0" algn="l">
              <a:lnSpc>
                <a:spcPct val="100000"/>
              </a:lnSpc>
              <a:spcBef>
                <a:spcPts val="0"/>
              </a:spcBef>
              <a:spcAft>
                <a:spcPts val="300"/>
              </a:spcAft>
              <a:buFont typeface="Arial" panose="020B0604020202020204" pitchFamily="34" charset="0"/>
              <a:buNone/>
              <a:defRPr sz="1800" b="1">
                <a:latin typeface="Arial"/>
                <a:ea typeface="Arial"/>
                <a:cs typeface="Arial"/>
                <a:sym typeface="Arial"/>
              </a:defRPr>
            </a:pPr>
            <a:r>
              <a:rPr kumimoji="0" lang="en-US" sz="1300" b="1" i="0" u="none" strike="noStrike" cap="none" spc="0" normalizeH="0" baseline="0">
                <a:ln>
                  <a:noFill/>
                </a:ln>
                <a:solidFill>
                  <a:srgbClr val="000000"/>
                </a:solidFill>
                <a:effectLst/>
                <a:uFillTx/>
                <a:latin typeface="+mn-lt"/>
                <a:cs typeface="Arial"/>
                <a:sym typeface="Helvetica Light"/>
              </a:rPr>
              <a:t>Secondary colors</a:t>
            </a:r>
            <a:br>
              <a:rPr kumimoji="0" sz="1300" b="0" i="0" u="none" strike="noStrike" cap="none" spc="0" normalizeH="0" baseline="0">
                <a:ln>
                  <a:noFill/>
                </a:ln>
                <a:solidFill>
                  <a:srgbClr val="000000"/>
                </a:solidFill>
                <a:effectLst/>
                <a:uFillTx/>
                <a:latin typeface="+mn-lt"/>
                <a:cs typeface="Arial"/>
                <a:sym typeface="Helvetica Light"/>
              </a:rPr>
            </a:br>
            <a:br>
              <a:rPr kumimoji="0" sz="1300" b="0" i="0" u="none" strike="noStrike" cap="none" spc="0" normalizeH="0" baseline="0">
                <a:ln>
                  <a:noFill/>
                </a:ln>
                <a:solidFill>
                  <a:srgbClr val="000000"/>
                </a:solidFill>
                <a:effectLst/>
                <a:uFillTx/>
                <a:latin typeface="+mn-lt"/>
                <a:cs typeface="Arial"/>
                <a:sym typeface="Helvetica Light"/>
              </a:rPr>
            </a:br>
            <a:endParaRPr kumimoji="0" sz="1300" b="0" i="0" u="none" strike="noStrike" cap="none" spc="0" normalizeH="0" baseline="0">
              <a:ln>
                <a:noFill/>
              </a:ln>
              <a:solidFill>
                <a:srgbClr val="000000"/>
              </a:solidFill>
              <a:effectLst/>
              <a:uFillTx/>
              <a:latin typeface="+mn-lt"/>
              <a:cs typeface="Arial"/>
              <a:sym typeface="Helvetica Light"/>
            </a:endParaRPr>
          </a:p>
        </p:txBody>
      </p:sp>
      <p:grpSp>
        <p:nvGrpSpPr>
          <p:cNvPr id="25" name="Group 24">
            <a:extLst>
              <a:ext uri="{FF2B5EF4-FFF2-40B4-BE49-F238E27FC236}">
                <a16:creationId xmlns:a16="http://schemas.microsoft.com/office/drawing/2014/main" id="{6E17BDF9-5B79-1443-B153-1B38AA5761C3}"/>
              </a:ext>
            </a:extLst>
          </p:cNvPr>
          <p:cNvGrpSpPr/>
          <p:nvPr userDrawn="1"/>
        </p:nvGrpSpPr>
        <p:grpSpPr>
          <a:xfrm>
            <a:off x="893429" y="3520600"/>
            <a:ext cx="1062608" cy="310544"/>
            <a:chOff x="802854" y="3568113"/>
            <a:chExt cx="469328" cy="137160"/>
          </a:xfrm>
        </p:grpSpPr>
        <p:sp>
          <p:nvSpPr>
            <p:cNvPr id="26" name="Oval 25">
              <a:extLst>
                <a:ext uri="{FF2B5EF4-FFF2-40B4-BE49-F238E27FC236}">
                  <a16:creationId xmlns:a16="http://schemas.microsoft.com/office/drawing/2014/main" id="{49BE3F48-5CB9-8F4B-B8DA-8E49798B75D9}"/>
                </a:ext>
              </a:extLst>
            </p:cNvPr>
            <p:cNvSpPr>
              <a:spLocks noChangeAspect="1"/>
            </p:cNvSpPr>
            <p:nvPr userDrawn="1"/>
          </p:nvSpPr>
          <p:spPr>
            <a:xfrm>
              <a:off x="802854" y="3568113"/>
              <a:ext cx="138086" cy="137160"/>
            </a:xfrm>
            <a:prstGeom prst="ellipse">
              <a:avLst/>
            </a:prstGeom>
            <a:solidFill>
              <a:schemeClr val="tx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7" name="Oval 26">
              <a:extLst>
                <a:ext uri="{FF2B5EF4-FFF2-40B4-BE49-F238E27FC236}">
                  <a16:creationId xmlns:a16="http://schemas.microsoft.com/office/drawing/2014/main" id="{F340365A-F2C0-8747-ABC5-C9CC4112C051}"/>
                </a:ext>
              </a:extLst>
            </p:cNvPr>
            <p:cNvSpPr>
              <a:spLocks noChangeAspect="1"/>
            </p:cNvSpPr>
            <p:nvPr userDrawn="1"/>
          </p:nvSpPr>
          <p:spPr>
            <a:xfrm>
              <a:off x="968475" y="3568113"/>
              <a:ext cx="138086" cy="137160"/>
            </a:xfrm>
            <a:prstGeom prst="ellipse">
              <a:avLst/>
            </a:prstGeom>
            <a:solidFill>
              <a:schemeClr val="bg1"/>
            </a:solidFill>
            <a:ln w="3175"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28" name="Oval 27">
              <a:extLst>
                <a:ext uri="{FF2B5EF4-FFF2-40B4-BE49-F238E27FC236}">
                  <a16:creationId xmlns:a16="http://schemas.microsoft.com/office/drawing/2014/main" id="{3DE32160-D040-B445-B132-799CFFF88300}"/>
                </a:ext>
              </a:extLst>
            </p:cNvPr>
            <p:cNvSpPr>
              <a:spLocks noChangeAspect="1"/>
            </p:cNvSpPr>
            <p:nvPr userDrawn="1"/>
          </p:nvSpPr>
          <p:spPr>
            <a:xfrm>
              <a:off x="1134096" y="3568113"/>
              <a:ext cx="138086" cy="137160"/>
            </a:xfrm>
            <a:prstGeom prst="ellipse">
              <a:avLst/>
            </a:prstGeom>
            <a:solidFill>
              <a:schemeClr val="tx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
        <p:nvSpPr>
          <p:cNvPr id="36" name="TextBox 35">
            <a:extLst>
              <a:ext uri="{FF2B5EF4-FFF2-40B4-BE49-F238E27FC236}">
                <a16:creationId xmlns:a16="http://schemas.microsoft.com/office/drawing/2014/main" id="{985D3AEF-B558-0441-BF72-5A2634303BE3}"/>
              </a:ext>
            </a:extLst>
          </p:cNvPr>
          <p:cNvSpPr txBox="1"/>
          <p:nvPr userDrawn="1"/>
        </p:nvSpPr>
        <p:spPr>
          <a:xfrm>
            <a:off x="685798" y="273377"/>
            <a:ext cx="7772400" cy="276999"/>
          </a:xfrm>
          <a:prstGeom prst="rect">
            <a:avLst/>
          </a:prstGeom>
          <a:noFill/>
        </p:spPr>
        <p:txBody>
          <a:bodyPr wrap="square" lIns="0" tIns="0" rIns="0" bIns="0" rtlCol="0">
            <a:spAutoFit/>
          </a:bodyPr>
          <a:lstStyle/>
          <a:p>
            <a:pPr algn="ctr"/>
            <a:r>
              <a:rPr lang="en-US" b="1">
                <a:solidFill>
                  <a:schemeClr val="tx2"/>
                </a:solidFill>
                <a:latin typeface="Arial" panose="020B0604020202020204" pitchFamily="34" charset="0"/>
                <a:cs typeface="Arial" panose="020B0604020202020204" pitchFamily="34" charset="0"/>
              </a:rPr>
              <a:t>DELETE THIS SLIDE FROM PRESENTATION</a:t>
            </a:r>
          </a:p>
        </p:txBody>
      </p:sp>
      <p:grpSp>
        <p:nvGrpSpPr>
          <p:cNvPr id="23" name="Group 22">
            <a:extLst>
              <a:ext uri="{FF2B5EF4-FFF2-40B4-BE49-F238E27FC236}">
                <a16:creationId xmlns:a16="http://schemas.microsoft.com/office/drawing/2014/main" id="{1655A123-B7F3-0549-8FE7-4A1792683D7D}"/>
              </a:ext>
            </a:extLst>
          </p:cNvPr>
          <p:cNvGrpSpPr/>
          <p:nvPr userDrawn="1"/>
        </p:nvGrpSpPr>
        <p:grpSpPr>
          <a:xfrm>
            <a:off x="893429" y="4234049"/>
            <a:ext cx="2203631" cy="310544"/>
            <a:chOff x="1299717" y="3568113"/>
            <a:chExt cx="973290" cy="137160"/>
          </a:xfrm>
        </p:grpSpPr>
        <p:sp>
          <p:nvSpPr>
            <p:cNvPr id="39" name="Oval 38">
              <a:extLst>
                <a:ext uri="{FF2B5EF4-FFF2-40B4-BE49-F238E27FC236}">
                  <a16:creationId xmlns:a16="http://schemas.microsoft.com/office/drawing/2014/main" id="{D08C459C-FC06-2A46-A0EE-55A03B6C77A4}"/>
                </a:ext>
              </a:extLst>
            </p:cNvPr>
            <p:cNvSpPr>
              <a:spLocks noChangeAspect="1"/>
            </p:cNvSpPr>
            <p:nvPr userDrawn="1"/>
          </p:nvSpPr>
          <p:spPr>
            <a:xfrm>
              <a:off x="1299717" y="3568113"/>
              <a:ext cx="138086" cy="137160"/>
            </a:xfrm>
            <a:prstGeom prst="ellipse">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0" name="Oval 39">
              <a:extLst>
                <a:ext uri="{FF2B5EF4-FFF2-40B4-BE49-F238E27FC236}">
                  <a16:creationId xmlns:a16="http://schemas.microsoft.com/office/drawing/2014/main" id="{62ED3F2D-20AC-3543-BDA4-7F5AFA274C9A}"/>
                </a:ext>
              </a:extLst>
            </p:cNvPr>
            <p:cNvSpPr>
              <a:spLocks noChangeAspect="1"/>
            </p:cNvSpPr>
            <p:nvPr userDrawn="1"/>
          </p:nvSpPr>
          <p:spPr>
            <a:xfrm>
              <a:off x="1465338" y="3568113"/>
              <a:ext cx="138086" cy="137160"/>
            </a:xfrm>
            <a:prstGeom prst="ellipse">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1" name="Oval 40">
              <a:extLst>
                <a:ext uri="{FF2B5EF4-FFF2-40B4-BE49-F238E27FC236}">
                  <a16:creationId xmlns:a16="http://schemas.microsoft.com/office/drawing/2014/main" id="{65153780-98A4-104E-817F-500E7842DBDE}"/>
                </a:ext>
              </a:extLst>
            </p:cNvPr>
            <p:cNvSpPr>
              <a:spLocks noChangeAspect="1"/>
            </p:cNvSpPr>
            <p:nvPr userDrawn="1"/>
          </p:nvSpPr>
          <p:spPr>
            <a:xfrm>
              <a:off x="1630959" y="3568113"/>
              <a:ext cx="138086" cy="137160"/>
            </a:xfrm>
            <a:prstGeom prst="ellipse">
              <a:avLst/>
            </a:prstGeom>
            <a:solidFill>
              <a:schemeClr val="accent3"/>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2" name="Oval 41">
              <a:extLst>
                <a:ext uri="{FF2B5EF4-FFF2-40B4-BE49-F238E27FC236}">
                  <a16:creationId xmlns:a16="http://schemas.microsoft.com/office/drawing/2014/main" id="{8338B822-4C4C-0E47-933E-927D811F1313}"/>
                </a:ext>
              </a:extLst>
            </p:cNvPr>
            <p:cNvSpPr>
              <a:spLocks noChangeAspect="1"/>
            </p:cNvSpPr>
            <p:nvPr userDrawn="1"/>
          </p:nvSpPr>
          <p:spPr>
            <a:xfrm>
              <a:off x="1796580" y="3568113"/>
              <a:ext cx="138086" cy="137160"/>
            </a:xfrm>
            <a:prstGeom prst="ellipse">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3" name="Oval 42">
              <a:extLst>
                <a:ext uri="{FF2B5EF4-FFF2-40B4-BE49-F238E27FC236}">
                  <a16:creationId xmlns:a16="http://schemas.microsoft.com/office/drawing/2014/main" id="{C30F48B6-C7BA-0640-8C83-6BC8D80E23AF}"/>
                </a:ext>
              </a:extLst>
            </p:cNvPr>
            <p:cNvSpPr>
              <a:spLocks noChangeAspect="1"/>
            </p:cNvSpPr>
            <p:nvPr userDrawn="1"/>
          </p:nvSpPr>
          <p:spPr>
            <a:xfrm>
              <a:off x="1969300" y="3568113"/>
              <a:ext cx="138086" cy="137160"/>
            </a:xfrm>
            <a:prstGeom prst="ellipse">
              <a:avLst/>
            </a:prstGeom>
            <a:solidFill>
              <a:schemeClr val="accent5"/>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4" name="Oval 43">
              <a:extLst>
                <a:ext uri="{FF2B5EF4-FFF2-40B4-BE49-F238E27FC236}">
                  <a16:creationId xmlns:a16="http://schemas.microsoft.com/office/drawing/2014/main" id="{1A1DA93B-90EE-1348-A454-FD50D2529533}"/>
                </a:ext>
              </a:extLst>
            </p:cNvPr>
            <p:cNvSpPr>
              <a:spLocks noChangeAspect="1"/>
            </p:cNvSpPr>
            <p:nvPr userDrawn="1"/>
          </p:nvSpPr>
          <p:spPr>
            <a:xfrm>
              <a:off x="2134921" y="3568113"/>
              <a:ext cx="138086" cy="137160"/>
            </a:xfrm>
            <a:prstGeom prst="ellipse">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4450" tIns="44450" rIns="44450" bIns="4445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spTree>
    <p:extLst>
      <p:ext uri="{BB962C8B-B14F-4D97-AF65-F5344CB8AC3E}">
        <p14:creationId xmlns:p14="http://schemas.microsoft.com/office/powerpoint/2010/main" val="405081115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731520"/>
            <a:ext cx="7772400" cy="508000"/>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685800" y="1463040"/>
            <a:ext cx="7772400" cy="448056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567928" y="6336792"/>
            <a:ext cx="457200" cy="365125"/>
          </a:xfrm>
          <a:prstGeom prst="rect">
            <a:avLst/>
          </a:prstGeom>
        </p:spPr>
        <p:txBody>
          <a:bodyPr vert="horz" lIns="91440" tIns="45720" rIns="91440" bIns="45720" rtlCol="0" anchor="ctr"/>
          <a:lstStyle>
            <a:lvl1pPr marL="0" indent="0" algn="ctr">
              <a:buClr>
                <a:schemeClr val="tx2"/>
              </a:buClr>
              <a:buFontTx/>
              <a:buNone/>
              <a:defRPr sz="1100" b="1" spc="150" baseline="0">
                <a:solidFill>
                  <a:schemeClr val="tx1"/>
                </a:solidFill>
                <a:latin typeface="Arial" panose="020B0604020202020204" pitchFamily="34" charset="0"/>
                <a:cs typeface="Arial" panose="020B0604020202020204" pitchFamily="34" charset="0"/>
              </a:defRPr>
            </a:lvl1pPr>
          </a:lstStyle>
          <a:p>
            <a:fld id="{E76B6642-1AA4-43CA-96DC-A93A92BF5D5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84" r:id="rId2"/>
    <p:sldLayoutId id="2147483681" r:id="rId3"/>
    <p:sldLayoutId id="2147483674" r:id="rId4"/>
    <p:sldLayoutId id="2147483687" r:id="rId5"/>
    <p:sldLayoutId id="2147483653" r:id="rId6"/>
    <p:sldLayoutId id="2147483703" r:id="rId7"/>
    <p:sldLayoutId id="2147483663" r:id="rId8"/>
    <p:sldLayoutId id="2147483672" r:id="rId9"/>
    <p:sldLayoutId id="2147483676" r:id="rId10"/>
    <p:sldLayoutId id="2147483705" r:id="rId11"/>
    <p:sldLayoutId id="2147483677" r:id="rId12"/>
    <p:sldLayoutId id="2147483682" r:id="rId13"/>
    <p:sldLayoutId id="2147483683" r:id="rId14"/>
    <p:sldLayoutId id="2147483686" r:id="rId15"/>
    <p:sldLayoutId id="2147483725" r:id="rId16"/>
  </p:sldLayoutIdLst>
  <p:hf hdr="0" ftr="0" dt="0"/>
  <p:txStyles>
    <p:titleStyle>
      <a:lvl1pPr algn="l" defTabSz="914400" rtl="0" eaLnBrk="1" fontAlgn="b" latinLnBrk="0" hangingPunct="1">
        <a:lnSpc>
          <a:spcPts val="3800"/>
        </a:lnSpc>
        <a:spcBef>
          <a:spcPct val="0"/>
        </a:spcBef>
        <a:buNone/>
        <a:defRPr sz="4000" b="1" i="0" kern="1200" spc="-150" baseline="0">
          <a:solidFill>
            <a:schemeClr val="tx1"/>
          </a:solidFill>
          <a:latin typeface="+mj-lt"/>
          <a:ea typeface="+mj-ea"/>
          <a:cs typeface="Arial" panose="020B0604020202020204" pitchFamily="34" charset="0"/>
        </a:defRPr>
      </a:lvl1pPr>
    </p:titleStyle>
    <p:bodyStyle>
      <a:lvl1pPr marL="228600" indent="-228600" algn="l" defTabSz="914400" rtl="0" eaLnBrk="1" fontAlgn="t" latinLnBrk="0" hangingPunct="1">
        <a:spcBef>
          <a:spcPct val="20000"/>
        </a:spcBef>
        <a:buClr>
          <a:schemeClr val="tx2"/>
        </a:buClr>
        <a:buSzPct val="100000"/>
        <a:buFont typeface="Arial" panose="020B0604020202020204" pitchFamily="34" charset="0"/>
        <a:buChar char="•"/>
        <a:defRPr sz="2400" b="0" i="0" kern="1200" spc="-50" baseline="0">
          <a:solidFill>
            <a:schemeClr val="tx1"/>
          </a:solidFill>
          <a:latin typeface="+mn-lt"/>
          <a:ea typeface="+mn-ea"/>
          <a:cs typeface="Arial" panose="020B0604020202020204" pitchFamily="34" charset="0"/>
        </a:defRPr>
      </a:lvl1pPr>
      <a:lvl2pPr marL="6858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2pPr>
      <a:lvl3pPr marL="11430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3pPr>
      <a:lvl4pPr marL="16002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4pPr>
      <a:lvl5pPr marL="20574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731520"/>
            <a:ext cx="7772400" cy="538480"/>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685800" y="1412240"/>
            <a:ext cx="7772400" cy="453136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567928" y="6336792"/>
            <a:ext cx="457200" cy="365125"/>
          </a:xfrm>
          <a:prstGeom prst="rect">
            <a:avLst/>
          </a:prstGeom>
        </p:spPr>
        <p:txBody>
          <a:bodyPr vert="horz" lIns="91440" tIns="45720" rIns="91440" bIns="45720" rtlCol="0" anchor="ctr"/>
          <a:lstStyle>
            <a:lvl1pPr marL="0" indent="0" algn="ctr">
              <a:buClr>
                <a:schemeClr val="tx2"/>
              </a:buClr>
              <a:buFontTx/>
              <a:buNone/>
              <a:defRPr sz="1100" b="1" spc="150" baseline="0">
                <a:solidFill>
                  <a:schemeClr val="tx1"/>
                </a:solidFill>
                <a:latin typeface="Arial" panose="020B0604020202020204" pitchFamily="34" charset="0"/>
                <a:cs typeface="Arial" panose="020B0604020202020204" pitchFamily="34" charset="0"/>
              </a:defRPr>
            </a:lvl1pPr>
          </a:lstStyle>
          <a:p>
            <a:fld id="{E76B6642-1AA4-43CA-96DC-A93A92BF5D52}" type="slidenum">
              <a:rPr lang="en-US" smtClean="0"/>
              <a:pPr/>
              <a:t>‹#›</a:t>
            </a:fld>
            <a:endParaRPr lang="en-US"/>
          </a:p>
        </p:txBody>
      </p:sp>
    </p:spTree>
    <p:extLst>
      <p:ext uri="{BB962C8B-B14F-4D97-AF65-F5344CB8AC3E}">
        <p14:creationId xmlns:p14="http://schemas.microsoft.com/office/powerpoint/2010/main" val="235243907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4" r:id="rId4"/>
    <p:sldLayoutId id="2147483695" r:id="rId5"/>
    <p:sldLayoutId id="2147483696" r:id="rId6"/>
    <p:sldLayoutId id="2147483704" r:id="rId7"/>
    <p:sldLayoutId id="2147483697" r:id="rId8"/>
    <p:sldLayoutId id="2147483698" r:id="rId9"/>
    <p:sldLayoutId id="2147483699" r:id="rId10"/>
    <p:sldLayoutId id="2147483706" r:id="rId11"/>
    <p:sldLayoutId id="2147483701" r:id="rId12"/>
    <p:sldLayoutId id="2147483702" r:id="rId13"/>
    <p:sldLayoutId id="2147483692" r:id="rId14"/>
    <p:sldLayoutId id="2147483693" r:id="rId15"/>
  </p:sldLayoutIdLst>
  <p:hf hdr="0" ftr="0" dt="0"/>
  <p:txStyles>
    <p:titleStyle>
      <a:lvl1pPr algn="l" defTabSz="914400" rtl="0" eaLnBrk="1" fontAlgn="b" latinLnBrk="0" hangingPunct="1">
        <a:lnSpc>
          <a:spcPts val="3800"/>
        </a:lnSpc>
        <a:spcBef>
          <a:spcPct val="0"/>
        </a:spcBef>
        <a:buNone/>
        <a:defRPr sz="4000" b="1" i="0" kern="1200" spc="-150" baseline="0">
          <a:solidFill>
            <a:schemeClr val="tx1"/>
          </a:solidFill>
          <a:latin typeface="+mj-lt"/>
          <a:ea typeface="+mj-ea"/>
          <a:cs typeface="Arial" panose="020B0604020202020204" pitchFamily="34" charset="0"/>
        </a:defRPr>
      </a:lvl1pPr>
    </p:titleStyle>
    <p:bodyStyle>
      <a:lvl1pPr marL="228600" indent="-228600" algn="l" defTabSz="914400" rtl="0" eaLnBrk="1" fontAlgn="t" latinLnBrk="0" hangingPunct="1">
        <a:spcBef>
          <a:spcPct val="20000"/>
        </a:spcBef>
        <a:buClr>
          <a:schemeClr val="tx2"/>
        </a:buClr>
        <a:buSzPct val="100000"/>
        <a:buFont typeface="Arial" panose="020B0604020202020204" pitchFamily="34" charset="0"/>
        <a:buChar char="•"/>
        <a:defRPr sz="2400" b="0" i="0" kern="1200" spc="-50" baseline="0">
          <a:solidFill>
            <a:schemeClr val="tx1"/>
          </a:solidFill>
          <a:latin typeface="+mn-lt"/>
          <a:ea typeface="+mn-ea"/>
          <a:cs typeface="Arial" panose="020B0604020202020204" pitchFamily="34" charset="0"/>
        </a:defRPr>
      </a:lvl1pPr>
      <a:lvl2pPr marL="6858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2pPr>
      <a:lvl3pPr marL="11430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3pPr>
      <a:lvl4pPr marL="16002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4pPr>
      <a:lvl5pPr marL="2057400" indent="-182880" algn="l" defTabSz="914400" rtl="0" eaLnBrk="1" latinLnBrk="0" hangingPunct="1">
        <a:spcBef>
          <a:spcPts val="400"/>
        </a:spcBef>
        <a:buClr>
          <a:schemeClr val="tx2"/>
        </a:buClr>
        <a:buSzPct val="100000"/>
        <a:buFont typeface="Arial" panose="020B0604020202020204" pitchFamily="34" charset="0"/>
        <a:buChar char="•"/>
        <a:defRPr sz="240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hyperlink" Target="mailto:launch@ue.org"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microsoft.com/office/2018/10/relationships/comments" Target="../comments/modernComment_164_965DB9E.xml"/><Relationship Id="rId1" Type="http://schemas.openxmlformats.org/officeDocument/2006/relationships/slideLayout" Target="../slideLayouts/slideLayout5.xml"/><Relationship Id="rId4" Type="http://schemas.openxmlformats.org/officeDocument/2006/relationships/image" Target="../media/image42.sv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linkedin.com/company/united-educators_2/" TargetMode="External"/><Relationship Id="rId1" Type="http://schemas.openxmlformats.org/officeDocument/2006/relationships/slideLayout" Target="../slideLayouts/slideLayout11.xml"/><Relationship Id="rId5" Type="http://schemas.openxmlformats.org/officeDocument/2006/relationships/image" Target="../media/image44.png"/><Relationship Id="rId4" Type="http://schemas.openxmlformats.org/officeDocument/2006/relationships/hyperlink" Target="https://www.youtube.com/channel/UC6GVx81dwln6j13rHaagWF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1023-824B-6533-343E-A792D0CAACAF}"/>
            </a:ext>
          </a:extLst>
        </p:cNvPr>
        <p:cNvGrpSpPr/>
        <p:nvPr/>
      </p:nvGrpSpPr>
      <p:grpSpPr>
        <a:xfrm>
          <a:off x="0" y="0"/>
          <a:ext cx="0" cy="0"/>
          <a:chOff x="0" y="0"/>
          <a:chExt cx="0" cy="0"/>
        </a:xfrm>
      </p:grpSpPr>
      <p:pic>
        <p:nvPicPr>
          <p:cNvPr id="3" name="Picture Placeholder 2" descr="A group of people around a table&#10;&#10;AI-generated content may be incorrect.">
            <a:extLst>
              <a:ext uri="{FF2B5EF4-FFF2-40B4-BE49-F238E27FC236}">
                <a16:creationId xmlns:a16="http://schemas.microsoft.com/office/drawing/2014/main" id="{EFCFB6DF-8A8D-67A8-3923-749B89DC5865}"/>
              </a:ext>
            </a:extLst>
          </p:cNvPr>
          <p:cNvPicPr>
            <a:picLocks noGrp="1" noChangeAspect="1"/>
          </p:cNvPicPr>
          <p:nvPr>
            <p:ph type="pic" sz="quarter" idx="13"/>
          </p:nvPr>
        </p:nvPicPr>
        <p:blipFill>
          <a:blip r:embed="rId2"/>
          <a:srcRect/>
          <a:stretch>
            <a:fillRect/>
          </a:stretch>
        </p:blipFill>
        <p:spPr>
          <a:xfrm>
            <a:off x="20" y="-1"/>
            <a:ext cx="9143980" cy="4343401"/>
          </a:xfrm>
          <a:prstGeom prst="rect">
            <a:avLst/>
          </a:prstGeom>
          <a:noFill/>
        </p:spPr>
      </p:pic>
      <p:sp>
        <p:nvSpPr>
          <p:cNvPr id="2" name="Title 1">
            <a:extLst>
              <a:ext uri="{FF2B5EF4-FFF2-40B4-BE49-F238E27FC236}">
                <a16:creationId xmlns:a16="http://schemas.microsoft.com/office/drawing/2014/main" id="{55E284C1-D042-1B00-0FF4-BADFBEC8DDB5}"/>
              </a:ext>
            </a:extLst>
          </p:cNvPr>
          <p:cNvSpPr>
            <a:spLocks noGrp="1"/>
          </p:cNvSpPr>
          <p:nvPr>
            <p:ph type="title"/>
          </p:nvPr>
        </p:nvSpPr>
        <p:spPr>
          <a:xfrm>
            <a:off x="685800" y="4758489"/>
            <a:ext cx="7772400" cy="1051560"/>
          </a:xfrm>
        </p:spPr>
        <p:txBody>
          <a:bodyPr anchor="b">
            <a:normAutofit/>
          </a:bodyPr>
          <a:lstStyle/>
          <a:p>
            <a:r>
              <a:rPr lang="en-US" sz="3400">
                <a:cs typeface="Arial"/>
              </a:rPr>
              <a:t>Leveraging United Educators Online Training for Proactive Risk Management</a:t>
            </a:r>
          </a:p>
        </p:txBody>
      </p:sp>
      <p:sp>
        <p:nvSpPr>
          <p:cNvPr id="12" name="Picture Placeholder 4">
            <a:extLst>
              <a:ext uri="{FF2B5EF4-FFF2-40B4-BE49-F238E27FC236}">
                <a16:creationId xmlns:a16="http://schemas.microsoft.com/office/drawing/2014/main" id="{82D4B7F7-96E3-912A-BBD8-7521F8CF702D}"/>
              </a:ext>
            </a:extLst>
          </p:cNvPr>
          <p:cNvSpPr>
            <a:spLocks noGrp="1"/>
          </p:cNvSpPr>
          <p:nvPr>
            <p:ph type="pic" sz="quarter" idx="15"/>
          </p:nvPr>
        </p:nvSpPr>
        <p:spPr>
          <a:xfrm>
            <a:off x="8686800" y="-1509"/>
            <a:ext cx="228600" cy="548640"/>
          </a:xfrm>
        </p:spPr>
        <p:txBody>
          <a:bodyPr/>
          <a:lstStyle/>
          <a:p>
            <a:endParaRPr lang="en-US"/>
          </a:p>
        </p:txBody>
      </p:sp>
    </p:spTree>
    <p:extLst>
      <p:ext uri="{BB962C8B-B14F-4D97-AF65-F5344CB8AC3E}">
        <p14:creationId xmlns:p14="http://schemas.microsoft.com/office/powerpoint/2010/main" val="2890650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85E195-0BD2-B817-92AF-2E75D8A42AD9}"/>
              </a:ext>
            </a:extLst>
          </p:cNvPr>
          <p:cNvSpPr>
            <a:spLocks noGrp="1"/>
          </p:cNvSpPr>
          <p:nvPr>
            <p:ph type="title"/>
          </p:nvPr>
        </p:nvSpPr>
        <p:spPr>
          <a:xfrm>
            <a:off x="685800" y="731520"/>
            <a:ext cx="7772400" cy="508000"/>
          </a:xfrm>
        </p:spPr>
        <p:txBody>
          <a:bodyPr anchor="t">
            <a:normAutofit/>
          </a:bodyPr>
          <a:lstStyle/>
          <a:p>
            <a:r>
              <a:rPr lang="en-US"/>
              <a:t>Agenda</a:t>
            </a:r>
          </a:p>
        </p:txBody>
      </p:sp>
      <p:sp>
        <p:nvSpPr>
          <p:cNvPr id="21" name="Slide Number Placeholder 4">
            <a:extLst>
              <a:ext uri="{FF2B5EF4-FFF2-40B4-BE49-F238E27FC236}">
                <a16:creationId xmlns:a16="http://schemas.microsoft.com/office/drawing/2014/main" id="{E8F4C17F-DC4D-7E4C-FA98-A8C50A03AE37}"/>
              </a:ext>
            </a:extLst>
          </p:cNvPr>
          <p:cNvSpPr>
            <a:spLocks noGrp="1"/>
          </p:cNvSpPr>
          <p:nvPr>
            <p:ph type="sldNum" sz="quarter" idx="18"/>
          </p:nvPr>
        </p:nvSpPr>
        <p:spPr>
          <a:xfrm>
            <a:off x="8567928" y="6336792"/>
            <a:ext cx="457200" cy="365125"/>
          </a:xfrm>
        </p:spPr>
        <p:txBody>
          <a:bodyPr/>
          <a:lstStyle/>
          <a:p>
            <a:pPr>
              <a:spcAft>
                <a:spcPts val="600"/>
              </a:spcAft>
            </a:pPr>
            <a:fld id="{E76B6642-1AA4-43CA-96DC-A93A92BF5D52}" type="slidenum">
              <a:rPr lang="en-US" smtClean="0"/>
              <a:pPr>
                <a:spcAft>
                  <a:spcPts val="600"/>
                </a:spcAft>
              </a:pPr>
              <a:t>2</a:t>
            </a:fld>
            <a:endParaRPr lang="en-US"/>
          </a:p>
        </p:txBody>
      </p:sp>
      <p:sp>
        <p:nvSpPr>
          <p:cNvPr id="23" name="Content Placeholder 5">
            <a:extLst>
              <a:ext uri="{FF2B5EF4-FFF2-40B4-BE49-F238E27FC236}">
                <a16:creationId xmlns:a16="http://schemas.microsoft.com/office/drawing/2014/main" id="{D662A296-F3F6-E1A7-4ED9-535F4ECE7014}"/>
              </a:ext>
            </a:extLst>
          </p:cNvPr>
          <p:cNvSpPr>
            <a:spLocks noGrp="1"/>
          </p:cNvSpPr>
          <p:nvPr>
            <p:ph sz="quarter" idx="19"/>
          </p:nvPr>
        </p:nvSpPr>
        <p:spPr>
          <a:xfrm>
            <a:off x="3423920" y="6336791"/>
            <a:ext cx="5034280" cy="365125"/>
          </a:xfrm>
        </p:spPr>
        <p:txBody>
          <a:bodyPr/>
          <a:lstStyle/>
          <a:p>
            <a:endParaRPr lang="en-US"/>
          </a:p>
        </p:txBody>
      </p:sp>
      <p:graphicFrame>
        <p:nvGraphicFramePr>
          <p:cNvPr id="14" name="Content Placeholder 2">
            <a:extLst>
              <a:ext uri="{FF2B5EF4-FFF2-40B4-BE49-F238E27FC236}">
                <a16:creationId xmlns:a16="http://schemas.microsoft.com/office/drawing/2014/main" id="{BC4890B0-A8B8-44C4-97A8-1A7B4DE9B729}"/>
              </a:ext>
            </a:extLst>
          </p:cNvPr>
          <p:cNvGraphicFramePr>
            <a:graphicFrameLocks noGrp="1"/>
          </p:cNvGraphicFramePr>
          <p:nvPr>
            <p:ph sz="quarter" idx="15"/>
            <p:extLst>
              <p:ext uri="{D42A27DB-BD31-4B8C-83A1-F6EECF244321}">
                <p14:modId xmlns:p14="http://schemas.microsoft.com/office/powerpoint/2010/main" val="3784926901"/>
              </p:ext>
            </p:extLst>
          </p:nvPr>
        </p:nvGraphicFramePr>
        <p:xfrm>
          <a:off x="685800" y="1565310"/>
          <a:ext cx="7759558" cy="40052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8735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959370-5D5F-C2D5-9CAC-FFA8BF3A166B}"/>
              </a:ext>
            </a:extLst>
          </p:cNvPr>
          <p:cNvSpPr>
            <a:spLocks noGrp="1"/>
          </p:cNvSpPr>
          <p:nvPr>
            <p:ph type="title"/>
          </p:nvPr>
        </p:nvSpPr>
        <p:spPr>
          <a:xfrm>
            <a:off x="685800" y="731520"/>
            <a:ext cx="7772400" cy="508000"/>
          </a:xfrm>
        </p:spPr>
        <p:txBody>
          <a:bodyPr>
            <a:normAutofit/>
          </a:bodyPr>
          <a:lstStyle/>
          <a:p>
            <a:r>
              <a:rPr lang="en-US"/>
              <a:t>Speakers</a:t>
            </a:r>
          </a:p>
        </p:txBody>
      </p:sp>
      <p:graphicFrame>
        <p:nvGraphicFramePr>
          <p:cNvPr id="21" name="Content Placeholder 14">
            <a:extLst>
              <a:ext uri="{FF2B5EF4-FFF2-40B4-BE49-F238E27FC236}">
                <a16:creationId xmlns:a16="http://schemas.microsoft.com/office/drawing/2014/main" id="{B1E045B4-17EF-E797-0E72-6C55FBD27609}"/>
              </a:ext>
            </a:extLst>
          </p:cNvPr>
          <p:cNvGraphicFramePr>
            <a:graphicFrameLocks noGrp="1"/>
          </p:cNvGraphicFramePr>
          <p:nvPr>
            <p:ph sz="quarter" idx="12"/>
            <p:extLst>
              <p:ext uri="{D42A27DB-BD31-4B8C-83A1-F6EECF244321}">
                <p14:modId xmlns:p14="http://schemas.microsoft.com/office/powerpoint/2010/main" val="786122668"/>
              </p:ext>
            </p:extLst>
          </p:nvPr>
        </p:nvGraphicFramePr>
        <p:xfrm>
          <a:off x="685800" y="1354138"/>
          <a:ext cx="7772400" cy="4589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51" name="Slide Number Placeholder 550">
            <a:extLst>
              <a:ext uri="{FF2B5EF4-FFF2-40B4-BE49-F238E27FC236}">
                <a16:creationId xmlns:a16="http://schemas.microsoft.com/office/drawing/2014/main" id="{CA195FA2-131C-118B-F016-6C4D6AACCD01}"/>
              </a:ext>
            </a:extLst>
          </p:cNvPr>
          <p:cNvSpPr>
            <a:spLocks noGrp="1"/>
          </p:cNvSpPr>
          <p:nvPr>
            <p:ph type="sldNum" sz="quarter" idx="14"/>
          </p:nvPr>
        </p:nvSpPr>
        <p:spPr/>
        <p:txBody>
          <a:bodyPr/>
          <a:lstStyle/>
          <a:p>
            <a:fld id="{E76B6642-1AA4-43CA-96DC-A93A92BF5D52}" type="slidenum">
              <a:rPr lang="en-US" smtClean="0"/>
              <a:pPr/>
              <a:t>3</a:t>
            </a:fld>
            <a:endParaRPr lang="en-US"/>
          </a:p>
        </p:txBody>
      </p:sp>
    </p:spTree>
    <p:extLst>
      <p:ext uri="{BB962C8B-B14F-4D97-AF65-F5344CB8AC3E}">
        <p14:creationId xmlns:p14="http://schemas.microsoft.com/office/powerpoint/2010/main" val="188699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220F7-7E93-9D47-93CD-92DF061FAC8E}"/>
              </a:ext>
            </a:extLst>
          </p:cNvPr>
          <p:cNvSpPr>
            <a:spLocks noGrp="1"/>
          </p:cNvSpPr>
          <p:nvPr>
            <p:ph type="title"/>
          </p:nvPr>
        </p:nvSpPr>
        <p:spPr/>
        <p:txBody>
          <a:bodyPr/>
          <a:lstStyle/>
          <a:p>
            <a:r>
              <a:rPr lang="en-US">
                <a:latin typeface="Arial"/>
                <a:ea typeface="Calibri"/>
                <a:cs typeface="Arial"/>
              </a:rPr>
              <a:t>Training at UE: Purpose and Value</a:t>
            </a:r>
            <a:endParaRPr lang="en-US">
              <a:ea typeface="Calibri"/>
            </a:endParaRPr>
          </a:p>
        </p:txBody>
      </p:sp>
    </p:spTree>
    <p:extLst>
      <p:ext uri="{BB962C8B-B14F-4D97-AF65-F5344CB8AC3E}">
        <p14:creationId xmlns:p14="http://schemas.microsoft.com/office/powerpoint/2010/main" val="1895134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5B56FF2-6420-E601-8FD2-5CD52DB9B10D}"/>
              </a:ext>
            </a:extLst>
          </p:cNvPr>
          <p:cNvPicPr>
            <a:picLocks noGrp="1" noChangeAspect="1"/>
          </p:cNvPicPr>
          <p:nvPr>
            <p:ph sz="quarter" idx="12"/>
          </p:nvPr>
        </p:nvPicPr>
        <p:blipFill>
          <a:blip r:embed="rId2"/>
          <a:stretch>
            <a:fillRect/>
          </a:stretch>
        </p:blipFill>
        <p:spPr>
          <a:xfrm>
            <a:off x="785694" y="1354138"/>
            <a:ext cx="7572612" cy="4589462"/>
          </a:xfrm>
          <a:prstGeom prst="rect">
            <a:avLst/>
          </a:prstGeom>
          <a:ln>
            <a:noFill/>
          </a:ln>
          <a:effectLst>
            <a:outerShdw blurRad="292100" dist="139700" dir="2700000" algn="tl" rotWithShape="0">
              <a:srgbClr val="333333">
                <a:alpha val="65000"/>
              </a:srgbClr>
            </a:outerShdw>
          </a:effectLst>
        </p:spPr>
      </p:pic>
      <p:sp>
        <p:nvSpPr>
          <p:cNvPr id="3" name="Title 2">
            <a:extLst>
              <a:ext uri="{FF2B5EF4-FFF2-40B4-BE49-F238E27FC236}">
                <a16:creationId xmlns:a16="http://schemas.microsoft.com/office/drawing/2014/main" id="{9614089A-A975-7D55-6866-F737EC12BE3A}"/>
              </a:ext>
            </a:extLst>
          </p:cNvPr>
          <p:cNvSpPr>
            <a:spLocks noGrp="1"/>
          </p:cNvSpPr>
          <p:nvPr>
            <p:ph type="title"/>
          </p:nvPr>
        </p:nvSpPr>
        <p:spPr/>
        <p:txBody>
          <a:bodyPr>
            <a:normAutofit/>
          </a:bodyPr>
          <a:lstStyle/>
          <a:p>
            <a:r>
              <a:rPr lang="en-US"/>
              <a:t>Explore Our Courses on UE.org</a:t>
            </a:r>
          </a:p>
        </p:txBody>
      </p:sp>
      <p:sp>
        <p:nvSpPr>
          <p:cNvPr id="4" name="Slide Number Placeholder 3">
            <a:extLst>
              <a:ext uri="{FF2B5EF4-FFF2-40B4-BE49-F238E27FC236}">
                <a16:creationId xmlns:a16="http://schemas.microsoft.com/office/drawing/2014/main" id="{0AF1ED11-97DE-FD8E-F976-5B45BB96BD31}"/>
              </a:ext>
            </a:extLst>
          </p:cNvPr>
          <p:cNvSpPr>
            <a:spLocks noGrp="1"/>
          </p:cNvSpPr>
          <p:nvPr>
            <p:ph type="sldNum" sz="quarter" idx="14"/>
          </p:nvPr>
        </p:nvSpPr>
        <p:spPr/>
        <p:txBody>
          <a:bodyPr/>
          <a:lstStyle/>
          <a:p>
            <a:fld id="{E76B6642-1AA4-43CA-96DC-A93A92BF5D52}" type="slidenum">
              <a:rPr lang="en-US" smtClean="0"/>
              <a:pPr/>
              <a:t>5</a:t>
            </a:fld>
            <a:endParaRPr lang="en-US"/>
          </a:p>
        </p:txBody>
      </p:sp>
      <p:sp>
        <p:nvSpPr>
          <p:cNvPr id="5" name="Content Placeholder 4">
            <a:extLst>
              <a:ext uri="{FF2B5EF4-FFF2-40B4-BE49-F238E27FC236}">
                <a16:creationId xmlns:a16="http://schemas.microsoft.com/office/drawing/2014/main" id="{2CA8CC9A-2934-6DB5-FC49-C95606A22B14}"/>
              </a:ext>
            </a:extLst>
          </p:cNvPr>
          <p:cNvSpPr>
            <a:spLocks noGrp="1"/>
          </p:cNvSpPr>
          <p:nvPr>
            <p:ph sz="quarter" idx="19"/>
          </p:nvPr>
        </p:nvSpPr>
        <p:spPr/>
        <p:txBody>
          <a:bodyPr/>
          <a:lstStyle/>
          <a:p>
            <a:endParaRPr lang="en-US"/>
          </a:p>
        </p:txBody>
      </p:sp>
      <p:sp>
        <p:nvSpPr>
          <p:cNvPr id="8" name="Arrow: Right 7">
            <a:extLst>
              <a:ext uri="{FF2B5EF4-FFF2-40B4-BE49-F238E27FC236}">
                <a16:creationId xmlns:a16="http://schemas.microsoft.com/office/drawing/2014/main" id="{9D94E8CF-DA66-B9A2-0C5E-304984302BFA}"/>
              </a:ext>
            </a:extLst>
          </p:cNvPr>
          <p:cNvSpPr/>
          <p:nvPr/>
        </p:nvSpPr>
        <p:spPr>
          <a:xfrm rot="10800000">
            <a:off x="5011948" y="5529532"/>
            <a:ext cx="534837" cy="448574"/>
          </a:xfrm>
          <a:prstGeom prst="rightArrow">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178CF7B1-7567-E93A-645C-237F58792825}"/>
              </a:ext>
            </a:extLst>
          </p:cNvPr>
          <p:cNvSpPr/>
          <p:nvPr/>
        </p:nvSpPr>
        <p:spPr>
          <a:xfrm rot="10800000">
            <a:off x="3130623" y="1580952"/>
            <a:ext cx="534837" cy="448574"/>
          </a:xfrm>
          <a:prstGeom prst="rightArrow">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704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8BE0B-2DE4-839E-A2D2-116456E781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E43ACA-05F6-A78D-27DC-A939F0FE484C}"/>
              </a:ext>
            </a:extLst>
          </p:cNvPr>
          <p:cNvSpPr>
            <a:spLocks noGrp="1"/>
          </p:cNvSpPr>
          <p:nvPr>
            <p:ph sz="quarter" idx="12"/>
          </p:nvPr>
        </p:nvSpPr>
        <p:spPr>
          <a:xfrm>
            <a:off x="685799" y="1353717"/>
            <a:ext cx="7772401" cy="4589883"/>
          </a:xfrm>
        </p:spPr>
        <p:txBody>
          <a:bodyPr vert="horz" lIns="0" tIns="0" rIns="0" bIns="0" rtlCol="0" anchor="t">
            <a:normAutofit/>
          </a:bodyPr>
          <a:lstStyle/>
          <a:p>
            <a:pPr marL="342900" indent="-342900"/>
            <a:r>
              <a:rPr lang="en-US" b="1">
                <a:ea typeface="+mn-lt"/>
                <a:cs typeface="+mn-lt"/>
              </a:rPr>
              <a:t>Proactive Risk Management Benefit for Members </a:t>
            </a:r>
            <a:endParaRPr lang="en-US">
              <a:cs typeface="Times New Roman"/>
            </a:endParaRPr>
          </a:p>
          <a:p>
            <a:pPr lvl="1">
              <a:buFont typeface="Courier New,monospace" panose="020B0604020202020204" pitchFamily="34" charset="0"/>
              <a:buChar char="o"/>
            </a:pPr>
            <a:r>
              <a:rPr lang="en-US">
                <a:ea typeface="+mn-lt"/>
                <a:cs typeface="+mn-lt"/>
              </a:rPr>
              <a:t>Included benefit for eligible UE members at no additional cost</a:t>
            </a:r>
          </a:p>
          <a:p>
            <a:pPr lvl="1">
              <a:buFont typeface="Courier New,monospace" panose="020B0604020202020204" pitchFamily="34" charset="0"/>
              <a:buChar char="o"/>
            </a:pPr>
            <a:r>
              <a:rPr lang="en-US">
                <a:ea typeface="+mn-lt"/>
                <a:cs typeface="+mn-lt"/>
              </a:rPr>
              <a:t>Higher education &amp; K–12 specific courses </a:t>
            </a:r>
          </a:p>
          <a:p>
            <a:pPr lvl="1">
              <a:buFont typeface="Courier New,monospace" panose="020B0604020202020204" pitchFamily="34" charset="0"/>
              <a:buChar char="o"/>
            </a:pPr>
            <a:r>
              <a:rPr lang="en-US">
                <a:ea typeface="+mn-lt"/>
                <a:cs typeface="+mn-lt"/>
              </a:rPr>
              <a:t>Unlimited access to courses and number of learners</a:t>
            </a:r>
            <a:endParaRPr lang="en-US">
              <a:cs typeface="Times New Roman"/>
            </a:endParaRPr>
          </a:p>
          <a:p>
            <a:pPr lvl="1">
              <a:buFont typeface="Courier New,monospace" panose="020B0604020202020204" pitchFamily="34" charset="0"/>
              <a:buChar char="o"/>
            </a:pPr>
            <a:r>
              <a:rPr lang="en-US">
                <a:ea typeface="+mn-lt"/>
                <a:cs typeface="+mn-lt"/>
              </a:rPr>
              <a:t>Designed to </a:t>
            </a:r>
            <a:r>
              <a:rPr lang="en-US">
                <a:cs typeface="Times New Roman"/>
              </a:rPr>
              <a:t>prevent</a:t>
            </a:r>
            <a:r>
              <a:rPr lang="en-US">
                <a:ea typeface="+mn-lt"/>
                <a:cs typeface="+mn-lt"/>
              </a:rPr>
              <a:t> incidents before they become claims</a:t>
            </a:r>
            <a:endParaRPr lang="en-US">
              <a:cs typeface="Times New Roman"/>
            </a:endParaRPr>
          </a:p>
          <a:p>
            <a:pPr marL="502920" lvl="1" indent="0">
              <a:buNone/>
            </a:pPr>
            <a:endParaRPr lang="en-US">
              <a:cs typeface="Times New Roman"/>
            </a:endParaRPr>
          </a:p>
          <a:p>
            <a:pPr marL="342900" indent="-342900">
              <a:buFont typeface="Courier New,monospace" panose="020B0604020202020204" pitchFamily="34" charset="0"/>
              <a:buChar char="o"/>
            </a:pPr>
            <a:r>
              <a:rPr lang="en-US" b="1">
                <a:ea typeface="+mn-lt"/>
                <a:cs typeface="+mn-lt"/>
              </a:rPr>
              <a:t>Flexible Delivery Options</a:t>
            </a:r>
            <a:endParaRPr lang="en-US">
              <a:ea typeface="+mn-lt"/>
              <a:cs typeface="+mn-lt"/>
            </a:endParaRPr>
          </a:p>
          <a:p>
            <a:pPr lvl="1">
              <a:buFont typeface="Courier New,monospace" panose="020B0604020202020204" pitchFamily="34" charset="0"/>
              <a:buChar char="o"/>
            </a:pPr>
            <a:r>
              <a:rPr lang="en-US">
                <a:ea typeface="+mn-lt"/>
                <a:cs typeface="+mn-lt"/>
              </a:rPr>
              <a:t>UE Learning Portal (reporting &amp; tracking included)</a:t>
            </a:r>
          </a:p>
          <a:p>
            <a:pPr lvl="1">
              <a:buFont typeface="Courier New,monospace" panose="020B0604020202020204" pitchFamily="34" charset="0"/>
              <a:buChar char="o"/>
            </a:pPr>
            <a:r>
              <a:rPr lang="en-US">
                <a:ea typeface="+mn-lt"/>
                <a:cs typeface="+mn-lt"/>
              </a:rPr>
              <a:t>Self-hosted option (SCORM compatible)</a:t>
            </a:r>
            <a:endParaRPr lang="en-US"/>
          </a:p>
          <a:p>
            <a:endParaRPr lang="en-US"/>
          </a:p>
        </p:txBody>
      </p:sp>
      <p:sp>
        <p:nvSpPr>
          <p:cNvPr id="2" name="Title 1">
            <a:extLst>
              <a:ext uri="{FF2B5EF4-FFF2-40B4-BE49-F238E27FC236}">
                <a16:creationId xmlns:a16="http://schemas.microsoft.com/office/drawing/2014/main" id="{0A342D44-EAEE-CB4D-B697-502B44129E2A}"/>
              </a:ext>
            </a:extLst>
          </p:cNvPr>
          <p:cNvSpPr>
            <a:spLocks noGrp="1"/>
          </p:cNvSpPr>
          <p:nvPr>
            <p:ph type="title"/>
          </p:nvPr>
        </p:nvSpPr>
        <p:spPr>
          <a:xfrm>
            <a:off x="685800" y="731520"/>
            <a:ext cx="7772400" cy="508000"/>
          </a:xfrm>
        </p:spPr>
        <p:txBody>
          <a:bodyPr anchor="t">
            <a:normAutofit/>
          </a:bodyPr>
          <a:lstStyle/>
          <a:p>
            <a:r>
              <a:rPr lang="en-US">
                <a:cs typeface="Arial"/>
              </a:rPr>
              <a:t>UE Online Training: Big Picture</a:t>
            </a:r>
            <a:endParaRPr lang="en-US"/>
          </a:p>
        </p:txBody>
      </p:sp>
      <p:sp>
        <p:nvSpPr>
          <p:cNvPr id="8" name="Slide Number Placeholder 3">
            <a:extLst>
              <a:ext uri="{FF2B5EF4-FFF2-40B4-BE49-F238E27FC236}">
                <a16:creationId xmlns:a16="http://schemas.microsoft.com/office/drawing/2014/main" id="{9DE64DEE-0221-AC6A-9569-FFDD61EAD721}"/>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6</a:t>
            </a:fld>
            <a:endParaRPr lang="en-US"/>
          </a:p>
        </p:txBody>
      </p:sp>
      <p:sp>
        <p:nvSpPr>
          <p:cNvPr id="10" name="Content Placeholder 4">
            <a:extLst>
              <a:ext uri="{FF2B5EF4-FFF2-40B4-BE49-F238E27FC236}">
                <a16:creationId xmlns:a16="http://schemas.microsoft.com/office/drawing/2014/main" id="{CB199D6D-0665-A327-A0CB-3EF071A78A98}"/>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874187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A213F-8E4D-7232-5EA7-4B142CF59F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A93D51-CE8D-0937-3ED0-789C27A09857}"/>
              </a:ext>
            </a:extLst>
          </p:cNvPr>
          <p:cNvSpPr>
            <a:spLocks noGrp="1"/>
          </p:cNvSpPr>
          <p:nvPr>
            <p:ph sz="quarter" idx="12"/>
          </p:nvPr>
        </p:nvSpPr>
        <p:spPr>
          <a:xfrm>
            <a:off x="685799" y="1353717"/>
            <a:ext cx="7772401" cy="4589883"/>
          </a:xfrm>
        </p:spPr>
        <p:txBody>
          <a:bodyPr vert="horz" lIns="0" tIns="0" rIns="0" bIns="0" rtlCol="0" anchor="t">
            <a:normAutofit/>
          </a:bodyPr>
          <a:lstStyle/>
          <a:p>
            <a:pPr marL="342900" indent="-342900"/>
            <a:r>
              <a:rPr lang="en-US" b="1">
                <a:ea typeface="+mn-lt"/>
                <a:cs typeface="+mn-lt"/>
              </a:rPr>
              <a:t>Extends Risk Management Across Campus</a:t>
            </a:r>
            <a:endParaRPr lang="en-US" b="1"/>
          </a:p>
          <a:p>
            <a:pPr lvl="1">
              <a:buFont typeface="Courier New" panose="020B0604020202020204" pitchFamily="34" charset="0"/>
              <a:buChar char="o"/>
            </a:pPr>
            <a:r>
              <a:rPr lang="en-US">
                <a:ea typeface="+mn-lt"/>
                <a:cs typeface="+mn-lt"/>
              </a:rPr>
              <a:t>Reaches employees and students at scale</a:t>
            </a:r>
          </a:p>
          <a:p>
            <a:pPr lvl="1">
              <a:buFont typeface="Courier New" panose="020B0604020202020204" pitchFamily="34" charset="0"/>
              <a:buChar char="o"/>
            </a:pPr>
            <a:r>
              <a:rPr lang="en-US">
                <a:ea typeface="+mn-lt"/>
                <a:cs typeface="+mn-lt"/>
              </a:rPr>
              <a:t>Reinforces that risk management is a shared responsibility</a:t>
            </a:r>
            <a:endParaRPr lang="en-US"/>
          </a:p>
          <a:p>
            <a:pPr lvl="1">
              <a:buFont typeface="Courier New" panose="020B0604020202020204" pitchFamily="34" charset="0"/>
              <a:buChar char="o"/>
            </a:pPr>
            <a:r>
              <a:rPr lang="en-US">
                <a:ea typeface="+mn-lt"/>
                <a:cs typeface="+mn-lt"/>
              </a:rPr>
              <a:t>Moves beyond designated “risk owners”</a:t>
            </a:r>
            <a:endParaRPr lang="en-US"/>
          </a:p>
          <a:p>
            <a:pPr marL="502920" lvl="1" indent="0">
              <a:buNone/>
            </a:pPr>
            <a:endParaRPr lang="en-US">
              <a:cs typeface="Times New Roman"/>
            </a:endParaRPr>
          </a:p>
          <a:p>
            <a:pPr marL="342900" indent="-342900"/>
            <a:r>
              <a:rPr lang="en-US" b="1">
                <a:ea typeface="+mn-lt"/>
                <a:cs typeface="+mn-lt"/>
              </a:rPr>
              <a:t>Training Turns Policy into Practice</a:t>
            </a:r>
            <a:endParaRPr lang="en-US" b="1"/>
          </a:p>
          <a:p>
            <a:pPr lvl="1">
              <a:buFont typeface="Courier New" panose="020B0604020202020204" pitchFamily="34" charset="0"/>
              <a:buChar char="o"/>
            </a:pPr>
            <a:r>
              <a:rPr lang="en-US">
                <a:ea typeface="+mn-lt"/>
                <a:cs typeface="+mn-lt"/>
              </a:rPr>
              <a:t>Policies set expectations; training drives understanding</a:t>
            </a:r>
          </a:p>
          <a:p>
            <a:pPr lvl="1">
              <a:buFont typeface="Courier New" panose="020B0604020202020204" pitchFamily="34" charset="0"/>
              <a:buChar char="o"/>
            </a:pPr>
            <a:r>
              <a:rPr lang="en-US">
                <a:ea typeface="+mn-lt"/>
                <a:cs typeface="+mn-lt"/>
              </a:rPr>
              <a:t>Clarifies roles in day-to-day risk decisions</a:t>
            </a:r>
          </a:p>
          <a:p>
            <a:pPr lvl="1">
              <a:buFont typeface="Courier New" panose="020B0604020202020204" pitchFamily="34" charset="0"/>
              <a:buChar char="o"/>
            </a:pPr>
            <a:r>
              <a:rPr lang="en-US">
                <a:ea typeface="+mn-lt"/>
                <a:cs typeface="+mn-lt"/>
              </a:rPr>
              <a:t>Ensures standards are usable in real situations</a:t>
            </a:r>
            <a:endParaRPr lang="en-US">
              <a:cs typeface="Times New Roman"/>
            </a:endParaRPr>
          </a:p>
          <a:p>
            <a:endParaRPr lang="en-US"/>
          </a:p>
        </p:txBody>
      </p:sp>
      <p:sp>
        <p:nvSpPr>
          <p:cNvPr id="2" name="Title 1">
            <a:extLst>
              <a:ext uri="{FF2B5EF4-FFF2-40B4-BE49-F238E27FC236}">
                <a16:creationId xmlns:a16="http://schemas.microsoft.com/office/drawing/2014/main" id="{5A95AB71-5B3E-1FD3-61B8-7926732A9895}"/>
              </a:ext>
            </a:extLst>
          </p:cNvPr>
          <p:cNvSpPr>
            <a:spLocks noGrp="1"/>
          </p:cNvSpPr>
          <p:nvPr>
            <p:ph type="title"/>
          </p:nvPr>
        </p:nvSpPr>
        <p:spPr>
          <a:xfrm>
            <a:off x="685800" y="731520"/>
            <a:ext cx="7772400" cy="508000"/>
          </a:xfrm>
        </p:spPr>
        <p:txBody>
          <a:bodyPr anchor="t">
            <a:normAutofit/>
          </a:bodyPr>
          <a:lstStyle/>
          <a:p>
            <a:r>
              <a:rPr lang="en-US">
                <a:cs typeface="Arial"/>
              </a:rPr>
              <a:t>Training as Part of Risk Strategy</a:t>
            </a:r>
            <a:endParaRPr/>
          </a:p>
        </p:txBody>
      </p:sp>
      <p:sp>
        <p:nvSpPr>
          <p:cNvPr id="8" name="Slide Number Placeholder 3">
            <a:extLst>
              <a:ext uri="{FF2B5EF4-FFF2-40B4-BE49-F238E27FC236}">
                <a16:creationId xmlns:a16="http://schemas.microsoft.com/office/drawing/2014/main" id="{F1F90852-9FAF-F9FD-A15B-2496D05F8373}"/>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7</a:t>
            </a:fld>
            <a:endParaRPr lang="en-US"/>
          </a:p>
        </p:txBody>
      </p:sp>
      <p:sp>
        <p:nvSpPr>
          <p:cNvPr id="10" name="Content Placeholder 4">
            <a:extLst>
              <a:ext uri="{FF2B5EF4-FFF2-40B4-BE49-F238E27FC236}">
                <a16:creationId xmlns:a16="http://schemas.microsoft.com/office/drawing/2014/main" id="{9AEA267B-128B-0A40-6195-AE65F5E7AB42}"/>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2024835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44263-344F-A4F7-E68C-536F62F7B6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FD4CA5-345B-8CA3-F7C7-091E4D32CE30}"/>
              </a:ext>
            </a:extLst>
          </p:cNvPr>
          <p:cNvSpPr>
            <a:spLocks noGrp="1"/>
          </p:cNvSpPr>
          <p:nvPr>
            <p:ph sz="quarter" idx="12"/>
          </p:nvPr>
        </p:nvSpPr>
        <p:spPr>
          <a:xfrm>
            <a:off x="685799" y="1353717"/>
            <a:ext cx="7772401" cy="4589883"/>
          </a:xfrm>
        </p:spPr>
        <p:txBody>
          <a:bodyPr vert="horz" lIns="0" tIns="0" rIns="0" bIns="0" rtlCol="0" anchor="t">
            <a:normAutofit/>
          </a:bodyPr>
          <a:lstStyle/>
          <a:p>
            <a:pPr marL="342900" indent="-342900"/>
            <a:endParaRPr lang="en-US" b="1">
              <a:ea typeface="+mn-lt"/>
              <a:cs typeface="+mn-lt"/>
            </a:endParaRPr>
          </a:p>
          <a:p>
            <a:endParaRPr lang="en-US"/>
          </a:p>
        </p:txBody>
      </p:sp>
      <p:sp>
        <p:nvSpPr>
          <p:cNvPr id="2" name="Title 1">
            <a:extLst>
              <a:ext uri="{FF2B5EF4-FFF2-40B4-BE49-F238E27FC236}">
                <a16:creationId xmlns:a16="http://schemas.microsoft.com/office/drawing/2014/main" id="{4B45E47F-FB9C-643F-CB20-66C0E0D23AC9}"/>
              </a:ext>
            </a:extLst>
          </p:cNvPr>
          <p:cNvSpPr>
            <a:spLocks noGrp="1"/>
          </p:cNvSpPr>
          <p:nvPr>
            <p:ph type="title"/>
          </p:nvPr>
        </p:nvSpPr>
        <p:spPr>
          <a:xfrm>
            <a:off x="685800" y="731520"/>
            <a:ext cx="7772400" cy="508000"/>
          </a:xfrm>
        </p:spPr>
        <p:txBody>
          <a:bodyPr anchor="t">
            <a:normAutofit fontScale="90000"/>
          </a:bodyPr>
          <a:lstStyle/>
          <a:p>
            <a:r>
              <a:rPr lang="en-US" sz="3100">
                <a:cs typeface="Arial"/>
              </a:rPr>
              <a:t>High-Impact Training vs. "Checkbox" Compliance</a:t>
            </a:r>
            <a:endParaRPr lang="en-US"/>
          </a:p>
        </p:txBody>
      </p:sp>
      <p:sp>
        <p:nvSpPr>
          <p:cNvPr id="8" name="Slide Number Placeholder 3">
            <a:extLst>
              <a:ext uri="{FF2B5EF4-FFF2-40B4-BE49-F238E27FC236}">
                <a16:creationId xmlns:a16="http://schemas.microsoft.com/office/drawing/2014/main" id="{39FFBD7F-C0BD-AE91-F58A-607A1D4C1800}"/>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8</a:t>
            </a:fld>
            <a:endParaRPr lang="en-US"/>
          </a:p>
        </p:txBody>
      </p:sp>
      <p:sp>
        <p:nvSpPr>
          <p:cNvPr id="10" name="Content Placeholder 4">
            <a:extLst>
              <a:ext uri="{FF2B5EF4-FFF2-40B4-BE49-F238E27FC236}">
                <a16:creationId xmlns:a16="http://schemas.microsoft.com/office/drawing/2014/main" id="{231DEDD1-D4D2-3A7B-7EC8-8B4934E263C3}"/>
              </a:ext>
            </a:extLst>
          </p:cNvPr>
          <p:cNvSpPr>
            <a:spLocks noGrp="1"/>
          </p:cNvSpPr>
          <p:nvPr>
            <p:ph sz="quarter" idx="19"/>
          </p:nvPr>
        </p:nvSpPr>
        <p:spPr>
          <a:xfrm>
            <a:off x="3423920" y="6336791"/>
            <a:ext cx="5034280" cy="365125"/>
          </a:xfrm>
        </p:spPr>
        <p:txBody>
          <a:bodyPr/>
          <a:lstStyle/>
          <a:p>
            <a:endParaRPr lang="en-US"/>
          </a:p>
        </p:txBody>
      </p:sp>
      <p:graphicFrame>
        <p:nvGraphicFramePr>
          <p:cNvPr id="5" name="Content Placeholder 2">
            <a:extLst>
              <a:ext uri="{FF2B5EF4-FFF2-40B4-BE49-F238E27FC236}">
                <a16:creationId xmlns:a16="http://schemas.microsoft.com/office/drawing/2014/main" id="{D7A93227-8C84-2157-FC2D-6D6AF3E5AEF3}"/>
              </a:ext>
            </a:extLst>
          </p:cNvPr>
          <p:cNvGraphicFramePr>
            <a:graphicFrameLocks/>
          </p:cNvGraphicFramePr>
          <p:nvPr>
            <p:extLst>
              <p:ext uri="{D42A27DB-BD31-4B8C-83A1-F6EECF244321}">
                <p14:modId xmlns:p14="http://schemas.microsoft.com/office/powerpoint/2010/main" val="3418700694"/>
              </p:ext>
            </p:extLst>
          </p:nvPr>
        </p:nvGraphicFramePr>
        <p:xfrm>
          <a:off x="685800" y="1756065"/>
          <a:ext cx="7772400" cy="4187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3E6E82CC-7DBA-DC75-7966-166B9A14FC95}"/>
              </a:ext>
            </a:extLst>
          </p:cNvPr>
          <p:cNvSpPr txBox="1"/>
          <p:nvPr/>
        </p:nvSpPr>
        <p:spPr>
          <a:xfrm>
            <a:off x="621543" y="1323473"/>
            <a:ext cx="8021051"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baseline="0">
                <a:solidFill>
                  <a:srgbClr val="0020CD"/>
                </a:solidFill>
                <a:latin typeface="Arial"/>
              </a:rPr>
              <a:t>High-impact training changes behavior; checkbox training tracks attendance.</a:t>
            </a:r>
            <a:endParaRPr lang="en-US"/>
          </a:p>
          <a:p>
            <a:pPr algn="ctr"/>
            <a:endParaRPr lang="en-US"/>
          </a:p>
        </p:txBody>
      </p:sp>
    </p:spTree>
    <p:extLst>
      <p:ext uri="{BB962C8B-B14F-4D97-AF65-F5344CB8AC3E}">
        <p14:creationId xmlns:p14="http://schemas.microsoft.com/office/powerpoint/2010/main" val="755842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D03E2-B80A-D71B-DA65-00427F7F57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8B88C-C4AB-ECFC-4331-457FFFF82344}"/>
              </a:ext>
            </a:extLst>
          </p:cNvPr>
          <p:cNvSpPr>
            <a:spLocks noGrp="1"/>
          </p:cNvSpPr>
          <p:nvPr>
            <p:ph sz="quarter" idx="12"/>
          </p:nvPr>
        </p:nvSpPr>
        <p:spPr>
          <a:xfrm>
            <a:off x="685799" y="1353717"/>
            <a:ext cx="7772401" cy="4589883"/>
          </a:xfrm>
        </p:spPr>
        <p:txBody>
          <a:bodyPr vert="horz" lIns="0" tIns="0" rIns="0" bIns="0" rtlCol="0" anchor="t">
            <a:normAutofit lnSpcReduction="10000"/>
          </a:bodyPr>
          <a:lstStyle/>
          <a:p>
            <a:pPr marL="342900" indent="-342900"/>
            <a:r>
              <a:rPr lang="en-US" b="1">
                <a:ea typeface="+mn-lt"/>
                <a:cs typeface="+mn-lt"/>
              </a:rPr>
              <a:t>Show the Risk Impact</a:t>
            </a:r>
            <a:endParaRPr lang="en-US" b="1"/>
          </a:p>
          <a:p>
            <a:pPr lvl="1">
              <a:buFont typeface="Courier New" panose="020B0604020202020204" pitchFamily="34" charset="0"/>
              <a:buChar char="o"/>
            </a:pPr>
            <a:r>
              <a:rPr lang="en-US">
                <a:ea typeface="+mn-lt"/>
                <a:cs typeface="+mn-lt"/>
              </a:rPr>
              <a:t> Use leadership language: exposure, trends, and measurable outcomes. Manage training as a named control with clear ownership and metrics.</a:t>
            </a:r>
          </a:p>
          <a:p>
            <a:pPr marL="502920" lvl="1" indent="0">
              <a:buNone/>
            </a:pPr>
            <a:endParaRPr lang="en-US">
              <a:ea typeface="+mn-lt"/>
              <a:cs typeface="+mn-lt"/>
            </a:endParaRPr>
          </a:p>
          <a:p>
            <a:pPr marL="342900" indent="-342900"/>
            <a:r>
              <a:rPr lang="en-US" b="1">
                <a:ea typeface="+mn-lt"/>
                <a:cs typeface="+mn-lt"/>
              </a:rPr>
              <a:t>Prove the ROI</a:t>
            </a:r>
            <a:endParaRPr lang="en-US" b="1"/>
          </a:p>
          <a:p>
            <a:pPr lvl="1">
              <a:buFont typeface="Courier New" panose="020B0604020202020204" pitchFamily="34" charset="0"/>
              <a:buChar char="o"/>
            </a:pPr>
            <a:r>
              <a:rPr lang="en-US">
                <a:ea typeface="+mn-lt"/>
                <a:cs typeface="+mn-lt"/>
              </a:rPr>
              <a:t> One avoided claim can offset costs many times over. The return is financial, reputational, operational, and cultural.</a:t>
            </a:r>
          </a:p>
          <a:p>
            <a:pPr marL="502920" lvl="1" indent="0">
              <a:buNone/>
            </a:pPr>
            <a:endParaRPr lang="en-US">
              <a:ea typeface="+mn-lt"/>
              <a:cs typeface="+mn-lt"/>
            </a:endParaRPr>
          </a:p>
          <a:p>
            <a:pPr marL="342900" indent="-342900"/>
            <a:r>
              <a:rPr lang="en-US" b="1">
                <a:ea typeface="+mn-lt"/>
                <a:cs typeface="+mn-lt"/>
              </a:rPr>
              <a:t>Target What Matters Most</a:t>
            </a:r>
            <a:endParaRPr lang="en-US" b="1"/>
          </a:p>
          <a:p>
            <a:pPr lvl="1">
              <a:buFont typeface="Courier New" panose="020B0604020202020204" pitchFamily="34" charset="0"/>
              <a:buChar char="o"/>
            </a:pPr>
            <a:r>
              <a:rPr lang="en-US">
                <a:ea typeface="+mn-lt"/>
                <a:cs typeface="+mn-lt"/>
              </a:rPr>
              <a:t> Prioritize high-risk audiences and deliver focused training where it will reduce exposure most.</a:t>
            </a:r>
          </a:p>
          <a:p>
            <a:endParaRPr lang="en-US"/>
          </a:p>
        </p:txBody>
      </p:sp>
      <p:sp>
        <p:nvSpPr>
          <p:cNvPr id="2" name="Title 1">
            <a:extLst>
              <a:ext uri="{FF2B5EF4-FFF2-40B4-BE49-F238E27FC236}">
                <a16:creationId xmlns:a16="http://schemas.microsoft.com/office/drawing/2014/main" id="{AE777680-128B-70B8-C752-512E080D0AAD}"/>
              </a:ext>
            </a:extLst>
          </p:cNvPr>
          <p:cNvSpPr>
            <a:spLocks noGrp="1"/>
          </p:cNvSpPr>
          <p:nvPr>
            <p:ph type="title"/>
          </p:nvPr>
        </p:nvSpPr>
        <p:spPr>
          <a:xfrm>
            <a:off x="685800" y="731520"/>
            <a:ext cx="9046895" cy="508000"/>
          </a:xfrm>
        </p:spPr>
        <p:txBody>
          <a:bodyPr anchor="t">
            <a:noAutofit/>
          </a:bodyPr>
          <a:lstStyle/>
          <a:p>
            <a:r>
              <a:rPr lang="en-US">
                <a:ea typeface="+mj-lt"/>
                <a:cs typeface="+mj-lt"/>
              </a:rPr>
              <a:t>Proving Value, Targeting Risk</a:t>
            </a:r>
          </a:p>
        </p:txBody>
      </p:sp>
      <p:sp>
        <p:nvSpPr>
          <p:cNvPr id="8" name="Slide Number Placeholder 3">
            <a:extLst>
              <a:ext uri="{FF2B5EF4-FFF2-40B4-BE49-F238E27FC236}">
                <a16:creationId xmlns:a16="http://schemas.microsoft.com/office/drawing/2014/main" id="{BA4BAD6C-2167-C74F-A1E0-E30F1FCCAA98}"/>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9</a:t>
            </a:fld>
            <a:endParaRPr lang="en-US"/>
          </a:p>
        </p:txBody>
      </p:sp>
      <p:sp>
        <p:nvSpPr>
          <p:cNvPr id="10" name="Content Placeholder 4">
            <a:extLst>
              <a:ext uri="{FF2B5EF4-FFF2-40B4-BE49-F238E27FC236}">
                <a16:creationId xmlns:a16="http://schemas.microsoft.com/office/drawing/2014/main" id="{43A9F5C1-13D1-2292-48BB-93A697EAD28D}"/>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19882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54D43-D5AF-7A62-CE9C-58826FFDB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A02D6B-18BA-78B5-A049-BDA1D4C2E41B}"/>
              </a:ext>
            </a:extLst>
          </p:cNvPr>
          <p:cNvSpPr>
            <a:spLocks noGrp="1"/>
          </p:cNvSpPr>
          <p:nvPr>
            <p:ph type="title"/>
          </p:nvPr>
        </p:nvSpPr>
        <p:spPr/>
        <p:txBody>
          <a:bodyPr/>
          <a:lstStyle/>
          <a:p>
            <a:r>
              <a:rPr lang="en-US">
                <a:latin typeface="Arial"/>
                <a:ea typeface="Calibri"/>
                <a:cs typeface="Arial"/>
              </a:rPr>
              <a:t>Getting Started &amp; Implementation Options</a:t>
            </a:r>
            <a:endParaRPr lang="en-US">
              <a:ea typeface="Calibri"/>
            </a:endParaRPr>
          </a:p>
        </p:txBody>
      </p:sp>
    </p:spTree>
    <p:extLst>
      <p:ext uri="{BB962C8B-B14F-4D97-AF65-F5344CB8AC3E}">
        <p14:creationId xmlns:p14="http://schemas.microsoft.com/office/powerpoint/2010/main" val="1772469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31520"/>
            <a:ext cx="7772400" cy="508000"/>
          </a:xfrm>
        </p:spPr>
        <p:txBody>
          <a:bodyPr anchor="t">
            <a:normAutofit/>
          </a:bodyPr>
          <a:lstStyle/>
          <a:p>
            <a:r>
              <a:rPr lang="en-US"/>
              <a:t>Launching UE Training: Step One</a:t>
            </a:r>
          </a:p>
        </p:txBody>
      </p:sp>
      <p:sp>
        <p:nvSpPr>
          <p:cNvPr id="9" name="Slide Number Placeholder 3">
            <a:extLst>
              <a:ext uri="{FF2B5EF4-FFF2-40B4-BE49-F238E27FC236}">
                <a16:creationId xmlns:a16="http://schemas.microsoft.com/office/drawing/2014/main" id="{74922A56-2C26-812B-3F7D-50FCDDC49407}"/>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11</a:t>
            </a:fld>
            <a:endParaRPr lang="en-US"/>
          </a:p>
        </p:txBody>
      </p:sp>
      <p:sp>
        <p:nvSpPr>
          <p:cNvPr id="11" name="Content Placeholder 4">
            <a:extLst>
              <a:ext uri="{FF2B5EF4-FFF2-40B4-BE49-F238E27FC236}">
                <a16:creationId xmlns:a16="http://schemas.microsoft.com/office/drawing/2014/main" id="{F430DEC4-6587-5EE2-9C88-C2CB5AD11470}"/>
              </a:ext>
            </a:extLst>
          </p:cNvPr>
          <p:cNvSpPr>
            <a:spLocks noGrp="1"/>
          </p:cNvSpPr>
          <p:nvPr>
            <p:ph sz="quarter" idx="19"/>
          </p:nvPr>
        </p:nvSpPr>
        <p:spPr>
          <a:xfrm>
            <a:off x="3423920" y="6336791"/>
            <a:ext cx="5034280" cy="365125"/>
          </a:xfrm>
        </p:spPr>
        <p:txBody>
          <a:bodyPr/>
          <a:lstStyle/>
          <a:p>
            <a:endParaRPr lang="en-US"/>
          </a:p>
        </p:txBody>
      </p:sp>
      <p:graphicFrame>
        <p:nvGraphicFramePr>
          <p:cNvPr id="5" name="Content Placeholder 2">
            <a:extLst>
              <a:ext uri="{FF2B5EF4-FFF2-40B4-BE49-F238E27FC236}">
                <a16:creationId xmlns:a16="http://schemas.microsoft.com/office/drawing/2014/main" id="{B6134F97-DDE3-E728-AEB7-269C2799EF8A}"/>
              </a:ext>
            </a:extLst>
          </p:cNvPr>
          <p:cNvGraphicFramePr>
            <a:graphicFrameLocks noGrp="1"/>
          </p:cNvGraphicFramePr>
          <p:nvPr>
            <p:ph sz="quarter" idx="12"/>
            <p:extLst>
              <p:ext uri="{D42A27DB-BD31-4B8C-83A1-F6EECF244321}">
                <p14:modId xmlns:p14="http://schemas.microsoft.com/office/powerpoint/2010/main" val="2977026656"/>
              </p:ext>
            </p:extLst>
          </p:nvPr>
        </p:nvGraphicFramePr>
        <p:xfrm>
          <a:off x="685799" y="1353717"/>
          <a:ext cx="7772401" cy="4589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333E3-A737-2DBC-7D36-14C3B4BD7C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A07DDF-D950-1FF6-2287-32C7BDE05513}"/>
              </a:ext>
            </a:extLst>
          </p:cNvPr>
          <p:cNvSpPr>
            <a:spLocks noGrp="1"/>
          </p:cNvSpPr>
          <p:nvPr>
            <p:ph sz="quarter" idx="12"/>
          </p:nvPr>
        </p:nvSpPr>
        <p:spPr>
          <a:xfrm>
            <a:off x="685799" y="1353717"/>
            <a:ext cx="7772401" cy="4589883"/>
          </a:xfrm>
        </p:spPr>
        <p:txBody>
          <a:bodyPr vert="horz" lIns="0" tIns="0" rIns="0" bIns="0" rtlCol="0" anchor="t">
            <a:normAutofit/>
          </a:bodyPr>
          <a:lstStyle/>
          <a:p>
            <a:pPr marL="342900" indent="-342900"/>
            <a:endParaRPr lang="en-US" b="1">
              <a:ea typeface="+mn-lt"/>
              <a:cs typeface="+mn-lt"/>
            </a:endParaRPr>
          </a:p>
          <a:p>
            <a:endParaRPr lang="en-US"/>
          </a:p>
        </p:txBody>
      </p:sp>
      <p:sp>
        <p:nvSpPr>
          <p:cNvPr id="2" name="Title 1">
            <a:extLst>
              <a:ext uri="{FF2B5EF4-FFF2-40B4-BE49-F238E27FC236}">
                <a16:creationId xmlns:a16="http://schemas.microsoft.com/office/drawing/2014/main" id="{94FC3F8E-C12D-AF7D-E14F-B1E14107B06F}"/>
              </a:ext>
            </a:extLst>
          </p:cNvPr>
          <p:cNvSpPr>
            <a:spLocks noGrp="1"/>
          </p:cNvSpPr>
          <p:nvPr>
            <p:ph type="title"/>
          </p:nvPr>
        </p:nvSpPr>
        <p:spPr>
          <a:xfrm>
            <a:off x="685800" y="731520"/>
            <a:ext cx="7772400" cy="508000"/>
          </a:xfrm>
        </p:spPr>
        <p:txBody>
          <a:bodyPr anchor="t">
            <a:noAutofit/>
          </a:bodyPr>
          <a:lstStyle/>
          <a:p>
            <a:r>
              <a:rPr lang="en-US" sz="3600">
                <a:ea typeface="Calibri"/>
                <a:cs typeface="Calibri"/>
              </a:rPr>
              <a:t>Hosting Options for Online Training</a:t>
            </a:r>
          </a:p>
        </p:txBody>
      </p:sp>
      <p:sp>
        <p:nvSpPr>
          <p:cNvPr id="8" name="Slide Number Placeholder 3">
            <a:extLst>
              <a:ext uri="{FF2B5EF4-FFF2-40B4-BE49-F238E27FC236}">
                <a16:creationId xmlns:a16="http://schemas.microsoft.com/office/drawing/2014/main" id="{064C1C7D-CA16-359B-889E-24D32D0DF1C4}"/>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12</a:t>
            </a:fld>
            <a:endParaRPr lang="en-US"/>
          </a:p>
        </p:txBody>
      </p:sp>
      <p:sp>
        <p:nvSpPr>
          <p:cNvPr id="10" name="Content Placeholder 4">
            <a:extLst>
              <a:ext uri="{FF2B5EF4-FFF2-40B4-BE49-F238E27FC236}">
                <a16:creationId xmlns:a16="http://schemas.microsoft.com/office/drawing/2014/main" id="{0573F9CC-F976-AFDE-7173-B0EEE61057AD}"/>
              </a:ext>
            </a:extLst>
          </p:cNvPr>
          <p:cNvSpPr>
            <a:spLocks noGrp="1"/>
          </p:cNvSpPr>
          <p:nvPr>
            <p:ph sz="quarter" idx="19"/>
          </p:nvPr>
        </p:nvSpPr>
        <p:spPr>
          <a:xfrm>
            <a:off x="3423920" y="6336791"/>
            <a:ext cx="5034280" cy="365125"/>
          </a:xfrm>
        </p:spPr>
        <p:txBody>
          <a:bodyPr/>
          <a:lstStyle/>
          <a:p>
            <a:endParaRPr lang="en-US"/>
          </a:p>
        </p:txBody>
      </p:sp>
      <p:sp>
        <p:nvSpPr>
          <p:cNvPr id="13" name="TextBox 12">
            <a:extLst>
              <a:ext uri="{FF2B5EF4-FFF2-40B4-BE49-F238E27FC236}">
                <a16:creationId xmlns:a16="http://schemas.microsoft.com/office/drawing/2014/main" id="{7D68C8FA-3F30-355E-7775-823D3AD15873}"/>
              </a:ext>
            </a:extLst>
          </p:cNvPr>
          <p:cNvSpPr txBox="1"/>
          <p:nvPr/>
        </p:nvSpPr>
        <p:spPr>
          <a:xfrm>
            <a:off x="631658" y="1323473"/>
            <a:ext cx="80210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chemeClr val="tx2"/>
                </a:solidFill>
                <a:latin typeface="Arial"/>
                <a:ea typeface="+mn-lt"/>
                <a:cs typeface="Arial"/>
              </a:rPr>
              <a:t>Institutions may use both hosting options simultaneously for different populations.</a:t>
            </a:r>
          </a:p>
          <a:p>
            <a:pPr algn="ctr"/>
            <a:endParaRPr lang="en-US"/>
          </a:p>
        </p:txBody>
      </p:sp>
      <p:graphicFrame>
        <p:nvGraphicFramePr>
          <p:cNvPr id="19" name="Content Placeholder 2">
            <a:extLst>
              <a:ext uri="{FF2B5EF4-FFF2-40B4-BE49-F238E27FC236}">
                <a16:creationId xmlns:a16="http://schemas.microsoft.com/office/drawing/2014/main" id="{681A2E42-8396-22AA-92EC-5E88EAE91CA9}"/>
              </a:ext>
            </a:extLst>
          </p:cNvPr>
          <p:cNvGraphicFramePr>
            <a:graphicFrameLocks/>
          </p:cNvGraphicFramePr>
          <p:nvPr>
            <p:extLst>
              <p:ext uri="{D42A27DB-BD31-4B8C-83A1-F6EECF244321}">
                <p14:modId xmlns:p14="http://schemas.microsoft.com/office/powerpoint/2010/main" val="584855733"/>
              </p:ext>
            </p:extLst>
          </p:nvPr>
        </p:nvGraphicFramePr>
        <p:xfrm>
          <a:off x="685800" y="1713469"/>
          <a:ext cx="7772400" cy="4187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2585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387AC-C72C-91C4-EC64-CB12E10C2EB0}"/>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DAFAE7B-A4BF-FD4E-DAFF-F2F7D9900706}"/>
              </a:ext>
            </a:extLst>
          </p:cNvPr>
          <p:cNvGraphicFramePr>
            <a:graphicFrameLocks noGrp="1"/>
          </p:cNvGraphicFramePr>
          <p:nvPr>
            <p:ph sz="quarter" idx="12"/>
          </p:nvPr>
        </p:nvGraphicFramePr>
        <p:xfrm>
          <a:off x="685800" y="1354138"/>
          <a:ext cx="7772400" cy="4589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FB26B53F-09E6-7D6E-5DB3-D0F742946E45}"/>
              </a:ext>
            </a:extLst>
          </p:cNvPr>
          <p:cNvSpPr>
            <a:spLocks noGrp="1"/>
          </p:cNvSpPr>
          <p:nvPr>
            <p:ph type="title"/>
          </p:nvPr>
        </p:nvSpPr>
        <p:spPr/>
        <p:txBody>
          <a:bodyPr/>
          <a:lstStyle/>
          <a:p>
            <a:r>
              <a:rPr lang="en-US"/>
              <a:t>The Training Launch Cycle</a:t>
            </a:r>
          </a:p>
        </p:txBody>
      </p:sp>
      <p:sp>
        <p:nvSpPr>
          <p:cNvPr id="155" name="Slide Number Placeholder 154">
            <a:extLst>
              <a:ext uri="{FF2B5EF4-FFF2-40B4-BE49-F238E27FC236}">
                <a16:creationId xmlns:a16="http://schemas.microsoft.com/office/drawing/2014/main" id="{CE05172C-100B-B921-B14F-0DACB5E11EFE}"/>
              </a:ext>
            </a:extLst>
          </p:cNvPr>
          <p:cNvSpPr>
            <a:spLocks noGrp="1"/>
          </p:cNvSpPr>
          <p:nvPr>
            <p:ph type="sldNum" sz="quarter" idx="14"/>
          </p:nvPr>
        </p:nvSpPr>
        <p:spPr/>
        <p:txBody>
          <a:bodyPr/>
          <a:lstStyle/>
          <a:p>
            <a:fld id="{E76B6642-1AA4-43CA-96DC-A93A92BF5D52}" type="slidenum">
              <a:rPr lang="en-US" smtClean="0"/>
              <a:pPr/>
              <a:t>13</a:t>
            </a:fld>
            <a:endParaRPr lang="en-US"/>
          </a:p>
        </p:txBody>
      </p:sp>
    </p:spTree>
    <p:extLst>
      <p:ext uri="{BB962C8B-B14F-4D97-AF65-F5344CB8AC3E}">
        <p14:creationId xmlns:p14="http://schemas.microsoft.com/office/powerpoint/2010/main" val="2119211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DEF5D-FF5B-B65A-6482-5068BA8630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98F681-9E29-704D-0107-29480B4E9FA1}"/>
              </a:ext>
            </a:extLst>
          </p:cNvPr>
          <p:cNvSpPr>
            <a:spLocks noGrp="1"/>
          </p:cNvSpPr>
          <p:nvPr>
            <p:ph type="title"/>
          </p:nvPr>
        </p:nvSpPr>
        <p:spPr/>
        <p:txBody>
          <a:bodyPr/>
          <a:lstStyle/>
          <a:p>
            <a:r>
              <a:rPr lang="en-US">
                <a:latin typeface="Arial"/>
                <a:ea typeface="Calibri"/>
                <a:cs typeface="Arial"/>
              </a:rPr>
              <a:t>Real-World Examples</a:t>
            </a:r>
            <a:endParaRPr lang="en-US">
              <a:ea typeface="Calibri"/>
            </a:endParaRPr>
          </a:p>
        </p:txBody>
      </p:sp>
    </p:spTree>
    <p:extLst>
      <p:ext uri="{BB962C8B-B14F-4D97-AF65-F5344CB8AC3E}">
        <p14:creationId xmlns:p14="http://schemas.microsoft.com/office/powerpoint/2010/main" val="2190706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01210-2AF0-13EF-6F07-34A161DDA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97F56-009D-B278-79BA-6C63B79C515E}"/>
              </a:ext>
            </a:extLst>
          </p:cNvPr>
          <p:cNvSpPr>
            <a:spLocks noGrp="1"/>
          </p:cNvSpPr>
          <p:nvPr>
            <p:ph type="title"/>
          </p:nvPr>
        </p:nvSpPr>
        <p:spPr>
          <a:xfrm>
            <a:off x="685800" y="731520"/>
            <a:ext cx="7772400" cy="508000"/>
          </a:xfrm>
        </p:spPr>
        <p:txBody>
          <a:bodyPr anchor="t">
            <a:normAutofit/>
          </a:bodyPr>
          <a:lstStyle/>
          <a:p>
            <a:r>
              <a:rPr lang="en-US">
                <a:cs typeface="Arial"/>
              </a:rPr>
              <a:t>Example 1: Annual Fall Training</a:t>
            </a:r>
          </a:p>
        </p:txBody>
      </p:sp>
      <p:sp>
        <p:nvSpPr>
          <p:cNvPr id="8" name="Slide Number Placeholder 3">
            <a:extLst>
              <a:ext uri="{FF2B5EF4-FFF2-40B4-BE49-F238E27FC236}">
                <a16:creationId xmlns:a16="http://schemas.microsoft.com/office/drawing/2014/main" id="{B6BF67A1-A373-E103-9AC2-A7DFA048D760}"/>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15</a:t>
            </a:fld>
            <a:endParaRPr lang="en-US"/>
          </a:p>
        </p:txBody>
      </p:sp>
      <p:sp>
        <p:nvSpPr>
          <p:cNvPr id="10" name="Content Placeholder 4">
            <a:extLst>
              <a:ext uri="{FF2B5EF4-FFF2-40B4-BE49-F238E27FC236}">
                <a16:creationId xmlns:a16="http://schemas.microsoft.com/office/drawing/2014/main" id="{2A7CC332-3F5C-6D12-41A2-5E766924D3CE}"/>
              </a:ext>
            </a:extLst>
          </p:cNvPr>
          <p:cNvSpPr>
            <a:spLocks noGrp="1"/>
          </p:cNvSpPr>
          <p:nvPr>
            <p:ph sz="quarter" idx="19"/>
          </p:nvPr>
        </p:nvSpPr>
        <p:spPr>
          <a:xfrm>
            <a:off x="3423920" y="6336791"/>
            <a:ext cx="5034280" cy="365125"/>
          </a:xfrm>
        </p:spPr>
        <p:txBody>
          <a:bodyPr/>
          <a:lstStyle/>
          <a:p>
            <a:endParaRPr lang="en-US"/>
          </a:p>
        </p:txBody>
      </p:sp>
      <p:graphicFrame>
        <p:nvGraphicFramePr>
          <p:cNvPr id="18" name="Content Placeholder 2">
            <a:extLst>
              <a:ext uri="{FF2B5EF4-FFF2-40B4-BE49-F238E27FC236}">
                <a16:creationId xmlns:a16="http://schemas.microsoft.com/office/drawing/2014/main" id="{0CF90A9D-3010-B4CB-2A97-C6D8938CE297}"/>
              </a:ext>
            </a:extLst>
          </p:cNvPr>
          <p:cNvGraphicFramePr>
            <a:graphicFrameLocks/>
          </p:cNvGraphicFramePr>
          <p:nvPr>
            <p:extLst>
              <p:ext uri="{D42A27DB-BD31-4B8C-83A1-F6EECF244321}">
                <p14:modId xmlns:p14="http://schemas.microsoft.com/office/powerpoint/2010/main" val="2221727345"/>
              </p:ext>
            </p:extLst>
          </p:nvPr>
        </p:nvGraphicFramePr>
        <p:xfrm>
          <a:off x="689284" y="1243891"/>
          <a:ext cx="7772400" cy="4866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2314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able with text on it&#10;&#10;AI-generated content may be incorrect.">
            <a:extLst>
              <a:ext uri="{FF2B5EF4-FFF2-40B4-BE49-F238E27FC236}">
                <a16:creationId xmlns:a16="http://schemas.microsoft.com/office/drawing/2014/main" id="{4D4854CE-15DB-AFB5-045C-8DDB3EF867DC}"/>
              </a:ext>
            </a:extLst>
          </p:cNvPr>
          <p:cNvPicPr>
            <a:picLocks noGrp="1" noChangeAspect="1"/>
          </p:cNvPicPr>
          <p:nvPr>
            <p:ph sz="quarter" idx="12"/>
          </p:nvPr>
        </p:nvPicPr>
        <p:blipFill>
          <a:blip r:embed="rId2"/>
          <a:stretch>
            <a:fillRect/>
          </a:stretch>
        </p:blipFill>
        <p:spPr>
          <a:xfrm>
            <a:off x="695914" y="1469238"/>
            <a:ext cx="7772401" cy="4500451"/>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685800" y="731520"/>
            <a:ext cx="7772400" cy="508000"/>
          </a:xfrm>
        </p:spPr>
        <p:txBody>
          <a:bodyPr anchor="t">
            <a:normAutofit/>
          </a:bodyPr>
          <a:lstStyle/>
          <a:p>
            <a:r>
              <a:rPr lang="en-US"/>
              <a:t>Example 1: Launch Process</a:t>
            </a:r>
          </a:p>
        </p:txBody>
      </p:sp>
      <p:sp>
        <p:nvSpPr>
          <p:cNvPr id="4" name="Slide Number Placeholder 3">
            <a:extLst>
              <a:ext uri="{FF2B5EF4-FFF2-40B4-BE49-F238E27FC236}">
                <a16:creationId xmlns:a16="http://schemas.microsoft.com/office/drawing/2014/main" id="{7401E9A4-93EB-171F-B3C2-666EC2571EB2}"/>
              </a:ext>
            </a:extLst>
          </p:cNvPr>
          <p:cNvSpPr>
            <a:spLocks noGrp="1"/>
          </p:cNvSpPr>
          <p:nvPr>
            <p:ph type="sldNum" sz="quarter" idx="14"/>
          </p:nvPr>
        </p:nvSpPr>
        <p:spPr>
          <a:xfrm>
            <a:off x="8567928" y="6336792"/>
            <a:ext cx="457200" cy="365125"/>
          </a:xfrm>
        </p:spPr>
        <p:txBody>
          <a:bodyPr anchor="ctr">
            <a:normAutofit/>
          </a:bodyPr>
          <a:lstStyle/>
          <a:p>
            <a:pPr>
              <a:spcAft>
                <a:spcPts val="600"/>
              </a:spcAft>
            </a:pPr>
            <a:fld id="{C1FF6DA9-008F-8B48-92A6-B652298478BF}" type="slidenum">
              <a:rPr lang="en-US" smtClean="0"/>
              <a:pPr>
                <a:spcAft>
                  <a:spcPts val="600"/>
                </a:spcAft>
              </a:pPr>
              <a:t>16</a:t>
            </a:fld>
            <a:endParaRPr lang="en-US"/>
          </a:p>
        </p:txBody>
      </p:sp>
      <p:sp>
        <p:nvSpPr>
          <p:cNvPr id="10" name="Content Placeholder 4">
            <a:extLst>
              <a:ext uri="{FF2B5EF4-FFF2-40B4-BE49-F238E27FC236}">
                <a16:creationId xmlns:a16="http://schemas.microsoft.com/office/drawing/2014/main" id="{FC3856BD-FF08-B019-8A31-CF073BADA0BC}"/>
              </a:ext>
            </a:extLst>
          </p:cNvPr>
          <p:cNvSpPr>
            <a:spLocks noGrp="1"/>
          </p:cNvSpPr>
          <p:nvPr>
            <p:ph sz="quarter" idx="19"/>
          </p:nvPr>
        </p:nvSpPr>
        <p:spPr>
          <a:xfrm>
            <a:off x="3423920" y="6336791"/>
            <a:ext cx="5034280" cy="365125"/>
          </a:xfrm>
        </p:spPr>
        <p:txBody>
          <a:bodyPr/>
          <a:lstStyle/>
          <a:p>
            <a:endParaRPr lang="en-US"/>
          </a:p>
        </p:txBody>
      </p:sp>
      <p:sp>
        <p:nvSpPr>
          <p:cNvPr id="3" name="Arrow: Left 2">
            <a:extLst>
              <a:ext uri="{FF2B5EF4-FFF2-40B4-BE49-F238E27FC236}">
                <a16:creationId xmlns:a16="http://schemas.microsoft.com/office/drawing/2014/main" id="{9D95C0D9-23BD-C860-71CA-37CCC6DD6BEA}"/>
              </a:ext>
            </a:extLst>
          </p:cNvPr>
          <p:cNvSpPr/>
          <p:nvPr/>
        </p:nvSpPr>
        <p:spPr>
          <a:xfrm>
            <a:off x="6859155" y="2925233"/>
            <a:ext cx="756792" cy="425063"/>
          </a:xfrm>
          <a:prstGeom prst="leftArrow">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ACE62-A903-1133-F49F-1D54239267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5A87F0-6345-5812-EDDA-D71A71553E86}"/>
              </a:ext>
            </a:extLst>
          </p:cNvPr>
          <p:cNvSpPr>
            <a:spLocks noGrp="1"/>
          </p:cNvSpPr>
          <p:nvPr>
            <p:ph sz="quarter" idx="12"/>
          </p:nvPr>
        </p:nvSpPr>
        <p:spPr>
          <a:xfrm>
            <a:off x="685799" y="1353717"/>
            <a:ext cx="7772401" cy="4589883"/>
          </a:xfrm>
        </p:spPr>
        <p:txBody>
          <a:bodyPr vert="horz" lIns="0" tIns="0" rIns="0" bIns="0" rtlCol="0" anchor="t">
            <a:normAutofit/>
          </a:bodyPr>
          <a:lstStyle/>
          <a:p>
            <a:pPr marL="342900" indent="-342900">
              <a:buFont typeface="Arial"/>
              <a:buChar char="•"/>
            </a:pPr>
            <a:r>
              <a:rPr lang="en-US" b="1">
                <a:ea typeface="+mn-lt"/>
                <a:cs typeface="+mn-lt"/>
              </a:rPr>
              <a:t>What Made the Difference</a:t>
            </a:r>
            <a:endParaRPr lang="en-US">
              <a:cs typeface="Times New Roman"/>
            </a:endParaRPr>
          </a:p>
          <a:p>
            <a:pPr marL="800100" lvl="1" indent="-342900">
              <a:buFont typeface="Courier New,monospace"/>
              <a:buChar char="o"/>
            </a:pPr>
            <a:r>
              <a:rPr lang="en-US">
                <a:ea typeface="+mn-lt"/>
                <a:cs typeface="+mn-lt"/>
              </a:rPr>
              <a:t>Automation reduced manual effort</a:t>
            </a:r>
          </a:p>
          <a:p>
            <a:pPr marL="800100" lvl="1" indent="-342900">
              <a:buFont typeface="Courier New,monospace"/>
              <a:buChar char="o"/>
            </a:pPr>
            <a:r>
              <a:rPr lang="en-US">
                <a:ea typeface="+mn-lt"/>
                <a:cs typeface="+mn-lt"/>
              </a:rPr>
              <a:t>Enrollment rules ensured accuracy</a:t>
            </a:r>
          </a:p>
          <a:p>
            <a:pPr marL="800100" lvl="1" indent="-342900">
              <a:buFont typeface="Courier New,monospace"/>
              <a:buChar char="o"/>
            </a:pPr>
            <a:r>
              <a:rPr lang="en-US">
                <a:ea typeface="+mn-lt"/>
                <a:cs typeface="+mn-lt"/>
              </a:rPr>
              <a:t>Reminders kept training top of mind</a:t>
            </a:r>
            <a:endParaRPr lang="en-US">
              <a:cs typeface="Times New Roman"/>
            </a:endParaRPr>
          </a:p>
          <a:p>
            <a:pPr marL="800100" lvl="1" indent="-342900">
              <a:buFont typeface="Courier New,monospace"/>
              <a:buChar char="o"/>
            </a:pPr>
            <a:r>
              <a:rPr lang="en-US">
                <a:ea typeface="+mn-lt"/>
                <a:cs typeface="+mn-lt"/>
              </a:rPr>
              <a:t>Early planning avoided last-minute scrambling</a:t>
            </a:r>
          </a:p>
          <a:p>
            <a:pPr marL="342900" indent="-342900">
              <a:buFont typeface="Courier New,monospace"/>
              <a:buChar char="o"/>
            </a:pPr>
            <a:endParaRPr lang="en-US">
              <a:ea typeface="+mn-lt"/>
              <a:cs typeface="+mn-lt"/>
            </a:endParaRPr>
          </a:p>
          <a:p>
            <a:pPr marL="342900" indent="-342900">
              <a:buFont typeface="Courier New,monospace"/>
              <a:buChar char="o"/>
            </a:pPr>
            <a:r>
              <a:rPr lang="en-US" b="1">
                <a:ea typeface="+mn-lt"/>
                <a:cs typeface="+mn-lt"/>
              </a:rPr>
              <a:t>Result</a:t>
            </a:r>
            <a:endParaRPr lang="en-US">
              <a:ea typeface="+mn-lt"/>
              <a:cs typeface="+mn-lt"/>
            </a:endParaRPr>
          </a:p>
          <a:p>
            <a:pPr marL="800100" lvl="1" indent="-342900">
              <a:buFont typeface="Courier New,monospace"/>
              <a:buChar char="o"/>
            </a:pPr>
            <a:r>
              <a:rPr lang="en-US">
                <a:ea typeface="+mn-lt"/>
                <a:cs typeface="+mn-lt"/>
              </a:rPr>
              <a:t>Smoother rollout, fewer support requests, and higher participation.</a:t>
            </a:r>
          </a:p>
          <a:p>
            <a:endParaRPr lang="en-US"/>
          </a:p>
        </p:txBody>
      </p:sp>
      <p:sp>
        <p:nvSpPr>
          <p:cNvPr id="2" name="Title 1">
            <a:extLst>
              <a:ext uri="{FF2B5EF4-FFF2-40B4-BE49-F238E27FC236}">
                <a16:creationId xmlns:a16="http://schemas.microsoft.com/office/drawing/2014/main" id="{6C69A40E-EDB9-3549-ACC1-A0C1AC52445C}"/>
              </a:ext>
            </a:extLst>
          </p:cNvPr>
          <p:cNvSpPr>
            <a:spLocks noGrp="1"/>
          </p:cNvSpPr>
          <p:nvPr>
            <p:ph type="title"/>
          </p:nvPr>
        </p:nvSpPr>
        <p:spPr>
          <a:xfrm>
            <a:off x="685800" y="731520"/>
            <a:ext cx="9046895" cy="508000"/>
          </a:xfrm>
        </p:spPr>
        <p:txBody>
          <a:bodyPr anchor="t">
            <a:noAutofit/>
          </a:bodyPr>
          <a:lstStyle/>
          <a:p>
            <a:r>
              <a:rPr lang="en-US">
                <a:ea typeface="+mj-lt"/>
                <a:cs typeface="+mj-lt"/>
              </a:rPr>
              <a:t>Example 1: Key Takeaways</a:t>
            </a:r>
            <a:endParaRPr lang="en-US"/>
          </a:p>
        </p:txBody>
      </p:sp>
      <p:sp>
        <p:nvSpPr>
          <p:cNvPr id="8" name="Slide Number Placeholder 3">
            <a:extLst>
              <a:ext uri="{FF2B5EF4-FFF2-40B4-BE49-F238E27FC236}">
                <a16:creationId xmlns:a16="http://schemas.microsoft.com/office/drawing/2014/main" id="{29AC8F84-71C6-1F9B-F0B9-8A7866D6C64E}"/>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17</a:t>
            </a:fld>
            <a:endParaRPr lang="en-US"/>
          </a:p>
        </p:txBody>
      </p:sp>
      <p:sp>
        <p:nvSpPr>
          <p:cNvPr id="10" name="Content Placeholder 4">
            <a:extLst>
              <a:ext uri="{FF2B5EF4-FFF2-40B4-BE49-F238E27FC236}">
                <a16:creationId xmlns:a16="http://schemas.microsoft.com/office/drawing/2014/main" id="{1440C606-B2B1-C9F3-C845-82716CF863F3}"/>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381568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903E7-56AD-791E-CD8C-60DF8E543B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1C210-F63C-9CE9-FC59-994D682F66D6}"/>
              </a:ext>
            </a:extLst>
          </p:cNvPr>
          <p:cNvSpPr>
            <a:spLocks noGrp="1"/>
          </p:cNvSpPr>
          <p:nvPr>
            <p:ph type="title"/>
          </p:nvPr>
        </p:nvSpPr>
        <p:spPr>
          <a:xfrm>
            <a:off x="685800" y="731520"/>
            <a:ext cx="7772400" cy="508000"/>
          </a:xfrm>
        </p:spPr>
        <p:txBody>
          <a:bodyPr anchor="t">
            <a:noAutofit/>
          </a:bodyPr>
          <a:lstStyle/>
          <a:p>
            <a:r>
              <a:rPr lang="en-US">
                <a:cs typeface="Arial"/>
              </a:rPr>
              <a:t>Example 2: Authorized Drivers</a:t>
            </a:r>
          </a:p>
        </p:txBody>
      </p:sp>
      <p:sp>
        <p:nvSpPr>
          <p:cNvPr id="8" name="Slide Number Placeholder 3">
            <a:extLst>
              <a:ext uri="{FF2B5EF4-FFF2-40B4-BE49-F238E27FC236}">
                <a16:creationId xmlns:a16="http://schemas.microsoft.com/office/drawing/2014/main" id="{449178FA-6C5B-E5F3-413B-95C8EBE6F208}"/>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18</a:t>
            </a:fld>
            <a:endParaRPr lang="en-US"/>
          </a:p>
        </p:txBody>
      </p:sp>
      <p:sp>
        <p:nvSpPr>
          <p:cNvPr id="10" name="Content Placeholder 4">
            <a:extLst>
              <a:ext uri="{FF2B5EF4-FFF2-40B4-BE49-F238E27FC236}">
                <a16:creationId xmlns:a16="http://schemas.microsoft.com/office/drawing/2014/main" id="{DD15977C-D06D-F715-7CA4-9E0D3801338A}"/>
              </a:ext>
            </a:extLst>
          </p:cNvPr>
          <p:cNvSpPr>
            <a:spLocks noGrp="1"/>
          </p:cNvSpPr>
          <p:nvPr>
            <p:ph sz="quarter" idx="19"/>
          </p:nvPr>
        </p:nvSpPr>
        <p:spPr>
          <a:xfrm>
            <a:off x="3423920" y="6336791"/>
            <a:ext cx="5034280" cy="365125"/>
          </a:xfrm>
        </p:spPr>
        <p:txBody>
          <a:bodyPr/>
          <a:lstStyle/>
          <a:p>
            <a:endParaRPr lang="en-US"/>
          </a:p>
        </p:txBody>
      </p:sp>
      <p:graphicFrame>
        <p:nvGraphicFramePr>
          <p:cNvPr id="28" name="Content Placeholder 2">
            <a:extLst>
              <a:ext uri="{FF2B5EF4-FFF2-40B4-BE49-F238E27FC236}">
                <a16:creationId xmlns:a16="http://schemas.microsoft.com/office/drawing/2014/main" id="{CB66B7F1-6109-8BB7-0898-D47CF30A8324}"/>
              </a:ext>
            </a:extLst>
          </p:cNvPr>
          <p:cNvGraphicFramePr>
            <a:graphicFrameLocks/>
          </p:cNvGraphicFramePr>
          <p:nvPr>
            <p:extLst>
              <p:ext uri="{D42A27DB-BD31-4B8C-83A1-F6EECF244321}">
                <p14:modId xmlns:p14="http://schemas.microsoft.com/office/powerpoint/2010/main" val="389354649"/>
              </p:ext>
            </p:extLst>
          </p:nvPr>
        </p:nvGraphicFramePr>
        <p:xfrm>
          <a:off x="685800" y="1244738"/>
          <a:ext cx="7772400" cy="4931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5343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A5DC9-D1E6-9449-B0A9-DCDEECA216CD}"/>
            </a:ext>
          </a:extLst>
        </p:cNvPr>
        <p:cNvGrpSpPr/>
        <p:nvPr/>
      </p:nvGrpSpPr>
      <p:grpSpPr>
        <a:xfrm>
          <a:off x="0" y="0"/>
          <a:ext cx="0" cy="0"/>
          <a:chOff x="0" y="0"/>
          <a:chExt cx="0" cy="0"/>
        </a:xfrm>
      </p:grpSpPr>
      <p:pic>
        <p:nvPicPr>
          <p:cNvPr id="7" name="Content Placeholder 6" descr="A white text on a black background&#10;&#10;AI-generated content may be incorrect.">
            <a:extLst>
              <a:ext uri="{FF2B5EF4-FFF2-40B4-BE49-F238E27FC236}">
                <a16:creationId xmlns:a16="http://schemas.microsoft.com/office/drawing/2014/main" id="{9FC969A7-01DF-989B-B47D-A4FDD3720C7F}"/>
              </a:ext>
            </a:extLst>
          </p:cNvPr>
          <p:cNvPicPr>
            <a:picLocks noGrp="1" noChangeAspect="1"/>
          </p:cNvPicPr>
          <p:nvPr>
            <p:ph sz="quarter" idx="12"/>
          </p:nvPr>
        </p:nvPicPr>
        <p:blipFill>
          <a:blip r:embed="rId2"/>
          <a:stretch>
            <a:fillRect/>
          </a:stretch>
        </p:blipFill>
        <p:spPr>
          <a:xfrm>
            <a:off x="685799" y="1466666"/>
            <a:ext cx="7772401" cy="4566284"/>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A3FD5F92-7B3D-43A8-7E39-5E5E48E7742F}"/>
              </a:ext>
            </a:extLst>
          </p:cNvPr>
          <p:cNvSpPr>
            <a:spLocks noGrp="1"/>
          </p:cNvSpPr>
          <p:nvPr>
            <p:ph type="title"/>
          </p:nvPr>
        </p:nvSpPr>
        <p:spPr>
          <a:xfrm>
            <a:off x="685800" y="731520"/>
            <a:ext cx="7772400" cy="508000"/>
          </a:xfrm>
        </p:spPr>
        <p:txBody>
          <a:bodyPr anchor="t">
            <a:normAutofit/>
          </a:bodyPr>
          <a:lstStyle/>
          <a:p>
            <a:r>
              <a:rPr lang="en-US"/>
              <a:t>Example 2: Launch Process</a:t>
            </a:r>
          </a:p>
        </p:txBody>
      </p:sp>
      <p:sp>
        <p:nvSpPr>
          <p:cNvPr id="4" name="Slide Number Placeholder 3">
            <a:extLst>
              <a:ext uri="{FF2B5EF4-FFF2-40B4-BE49-F238E27FC236}">
                <a16:creationId xmlns:a16="http://schemas.microsoft.com/office/drawing/2014/main" id="{8C600DE8-BF67-0D2E-5E10-F7DD0C9329F8}"/>
              </a:ext>
            </a:extLst>
          </p:cNvPr>
          <p:cNvSpPr>
            <a:spLocks noGrp="1"/>
          </p:cNvSpPr>
          <p:nvPr>
            <p:ph type="sldNum" sz="quarter" idx="14"/>
          </p:nvPr>
        </p:nvSpPr>
        <p:spPr>
          <a:xfrm>
            <a:off x="8567928" y="6336792"/>
            <a:ext cx="457200" cy="365125"/>
          </a:xfrm>
        </p:spPr>
        <p:txBody>
          <a:bodyPr anchor="ctr">
            <a:normAutofit/>
          </a:bodyPr>
          <a:lstStyle/>
          <a:p>
            <a:pPr>
              <a:spcAft>
                <a:spcPts val="600"/>
              </a:spcAft>
            </a:pPr>
            <a:fld id="{C1FF6DA9-008F-8B48-92A6-B652298478BF}" type="slidenum">
              <a:rPr lang="en-US" smtClean="0"/>
              <a:pPr>
                <a:spcAft>
                  <a:spcPts val="600"/>
                </a:spcAft>
              </a:pPr>
              <a:t>19</a:t>
            </a:fld>
            <a:endParaRPr lang="en-US"/>
          </a:p>
        </p:txBody>
      </p:sp>
      <p:sp>
        <p:nvSpPr>
          <p:cNvPr id="15" name="Content Placeholder 4">
            <a:extLst>
              <a:ext uri="{FF2B5EF4-FFF2-40B4-BE49-F238E27FC236}">
                <a16:creationId xmlns:a16="http://schemas.microsoft.com/office/drawing/2014/main" id="{21D90DCD-1E56-B0AF-899B-16E124871765}"/>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1501828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AF909-A4CB-7169-34A3-3A6C96155B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90C19E-78FD-BCEE-5E4B-DD51D4C24D5F}"/>
              </a:ext>
            </a:extLst>
          </p:cNvPr>
          <p:cNvSpPr>
            <a:spLocks noGrp="1"/>
          </p:cNvSpPr>
          <p:nvPr>
            <p:ph sz="quarter" idx="12"/>
          </p:nvPr>
        </p:nvSpPr>
        <p:spPr>
          <a:xfrm>
            <a:off x="685799" y="1353717"/>
            <a:ext cx="7772401" cy="4589883"/>
          </a:xfrm>
        </p:spPr>
        <p:txBody>
          <a:bodyPr vert="horz" lIns="0" tIns="0" rIns="0" bIns="0" rtlCol="0" anchor="t">
            <a:normAutofit/>
          </a:bodyPr>
          <a:lstStyle/>
          <a:p>
            <a:pPr marL="342900" indent="-342900"/>
            <a:r>
              <a:rPr lang="en-US" b="1">
                <a:ea typeface="+mn-lt"/>
                <a:cs typeface="+mn-lt"/>
              </a:rPr>
              <a:t>What Made the Difference</a:t>
            </a:r>
            <a:endParaRPr lang="en-US">
              <a:cs typeface="Times New Roman"/>
            </a:endParaRPr>
          </a:p>
          <a:p>
            <a:pPr lvl="1" indent="-228600" fontAlgn="t">
              <a:buFont typeface="Courier New" panose="020B0604020202020204" pitchFamily="34" charset="0"/>
              <a:buChar char="o"/>
            </a:pPr>
            <a:r>
              <a:rPr lang="en-US">
                <a:ea typeface="+mn-lt"/>
                <a:cs typeface="+mn-lt"/>
              </a:rPr>
              <a:t>Training was anchored to a specific trigger</a:t>
            </a:r>
          </a:p>
          <a:p>
            <a:pPr lvl="1" indent="-228600" fontAlgn="t">
              <a:buFont typeface="Courier New" panose="020B0604020202020204" pitchFamily="34" charset="0"/>
              <a:buChar char="o"/>
            </a:pPr>
            <a:r>
              <a:rPr lang="en-US">
                <a:ea typeface="+mn-lt"/>
                <a:cs typeface="+mn-lt"/>
              </a:rPr>
              <a:t>Self-registration was embedded in the driver authorization workflow</a:t>
            </a:r>
          </a:p>
          <a:p>
            <a:pPr lvl="1">
              <a:buFont typeface="Courier New" panose="020B0604020202020204" pitchFamily="34" charset="0"/>
              <a:buChar char="o"/>
            </a:pPr>
            <a:r>
              <a:rPr lang="en-US">
                <a:ea typeface="+mn-lt"/>
                <a:cs typeface="+mn-lt"/>
              </a:rPr>
              <a:t>Completion was required before driving approval moved forward</a:t>
            </a:r>
            <a:endParaRPr lang="en-US">
              <a:cs typeface="Times New Roman"/>
            </a:endParaRPr>
          </a:p>
          <a:p>
            <a:pPr fontAlgn="t"/>
            <a:endParaRPr lang="en-US">
              <a:ea typeface="+mn-lt"/>
              <a:cs typeface="+mn-lt"/>
            </a:endParaRPr>
          </a:p>
          <a:p>
            <a:r>
              <a:rPr lang="en-US" b="1">
                <a:ea typeface="+mn-lt"/>
                <a:cs typeface="+mn-lt"/>
              </a:rPr>
              <a:t>Result</a:t>
            </a:r>
            <a:endParaRPr lang="en-US">
              <a:cs typeface="Times New Roman"/>
            </a:endParaRPr>
          </a:p>
          <a:p>
            <a:pPr lvl="1" indent="-228600" fontAlgn="t">
              <a:buFont typeface="Courier New" panose="020B0604020202020204" pitchFamily="34" charset="0"/>
              <a:buChar char="o"/>
            </a:pPr>
            <a:r>
              <a:rPr lang="en-US">
                <a:ea typeface="+mn-lt"/>
                <a:cs typeface="+mn-lt"/>
              </a:rPr>
              <a:t>Targeted compliance without manual enrollment or ongoing list management.</a:t>
            </a:r>
          </a:p>
          <a:p>
            <a:endParaRPr lang="en-US"/>
          </a:p>
        </p:txBody>
      </p:sp>
      <p:sp>
        <p:nvSpPr>
          <p:cNvPr id="2" name="Title 1">
            <a:extLst>
              <a:ext uri="{FF2B5EF4-FFF2-40B4-BE49-F238E27FC236}">
                <a16:creationId xmlns:a16="http://schemas.microsoft.com/office/drawing/2014/main" id="{74736C82-3E23-C95A-EF72-D988C38F894C}"/>
              </a:ext>
            </a:extLst>
          </p:cNvPr>
          <p:cNvSpPr>
            <a:spLocks noGrp="1"/>
          </p:cNvSpPr>
          <p:nvPr>
            <p:ph type="title"/>
          </p:nvPr>
        </p:nvSpPr>
        <p:spPr>
          <a:xfrm>
            <a:off x="685800" y="731520"/>
            <a:ext cx="9046895" cy="508000"/>
          </a:xfrm>
        </p:spPr>
        <p:txBody>
          <a:bodyPr anchor="t">
            <a:noAutofit/>
          </a:bodyPr>
          <a:lstStyle/>
          <a:p>
            <a:r>
              <a:rPr lang="en-US">
                <a:ea typeface="+mj-lt"/>
                <a:cs typeface="+mj-lt"/>
              </a:rPr>
              <a:t>Example 2: Key Takeaways</a:t>
            </a:r>
            <a:endParaRPr lang="en-US"/>
          </a:p>
        </p:txBody>
      </p:sp>
      <p:sp>
        <p:nvSpPr>
          <p:cNvPr id="8" name="Slide Number Placeholder 3">
            <a:extLst>
              <a:ext uri="{FF2B5EF4-FFF2-40B4-BE49-F238E27FC236}">
                <a16:creationId xmlns:a16="http://schemas.microsoft.com/office/drawing/2014/main" id="{9044FB83-43E3-6ECB-6D3B-3F7CC62765D1}"/>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20</a:t>
            </a:fld>
            <a:endParaRPr lang="en-US"/>
          </a:p>
        </p:txBody>
      </p:sp>
      <p:sp>
        <p:nvSpPr>
          <p:cNvPr id="10" name="Content Placeholder 4">
            <a:extLst>
              <a:ext uri="{FF2B5EF4-FFF2-40B4-BE49-F238E27FC236}">
                <a16:creationId xmlns:a16="http://schemas.microsoft.com/office/drawing/2014/main" id="{2A3951F6-BDC7-B724-2477-71ABF0E82519}"/>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2068238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78605-23B5-1381-2E3B-DC256CF99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209140-9622-5DD4-9A06-7E18220DF80C}"/>
              </a:ext>
            </a:extLst>
          </p:cNvPr>
          <p:cNvSpPr>
            <a:spLocks noGrp="1"/>
          </p:cNvSpPr>
          <p:nvPr>
            <p:ph type="title"/>
          </p:nvPr>
        </p:nvSpPr>
        <p:spPr>
          <a:xfrm>
            <a:off x="685800" y="731520"/>
            <a:ext cx="7772400" cy="508000"/>
          </a:xfrm>
        </p:spPr>
        <p:txBody>
          <a:bodyPr anchor="t">
            <a:normAutofit/>
          </a:bodyPr>
          <a:lstStyle/>
          <a:p>
            <a:r>
              <a:rPr lang="en-US">
                <a:cs typeface="Arial"/>
              </a:rPr>
              <a:t>Example 3: Group Training</a:t>
            </a:r>
          </a:p>
        </p:txBody>
      </p:sp>
      <p:sp>
        <p:nvSpPr>
          <p:cNvPr id="8" name="Slide Number Placeholder 3">
            <a:extLst>
              <a:ext uri="{FF2B5EF4-FFF2-40B4-BE49-F238E27FC236}">
                <a16:creationId xmlns:a16="http://schemas.microsoft.com/office/drawing/2014/main" id="{2031BF1C-5B6A-CC3A-6A19-48DB9D066BF5}"/>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21</a:t>
            </a:fld>
            <a:endParaRPr lang="en-US"/>
          </a:p>
        </p:txBody>
      </p:sp>
      <p:sp>
        <p:nvSpPr>
          <p:cNvPr id="10" name="Content Placeholder 4">
            <a:extLst>
              <a:ext uri="{FF2B5EF4-FFF2-40B4-BE49-F238E27FC236}">
                <a16:creationId xmlns:a16="http://schemas.microsoft.com/office/drawing/2014/main" id="{F31E4E88-7232-EC26-DECE-49BE608D7C27}"/>
              </a:ext>
            </a:extLst>
          </p:cNvPr>
          <p:cNvSpPr>
            <a:spLocks noGrp="1"/>
          </p:cNvSpPr>
          <p:nvPr>
            <p:ph sz="quarter" idx="19"/>
          </p:nvPr>
        </p:nvSpPr>
        <p:spPr>
          <a:xfrm>
            <a:off x="3423920" y="6336791"/>
            <a:ext cx="5034280" cy="365125"/>
          </a:xfrm>
        </p:spPr>
        <p:txBody>
          <a:bodyPr/>
          <a:lstStyle/>
          <a:p>
            <a:endParaRPr lang="en-US"/>
          </a:p>
        </p:txBody>
      </p:sp>
      <p:graphicFrame>
        <p:nvGraphicFramePr>
          <p:cNvPr id="18" name="Content Placeholder 2">
            <a:extLst>
              <a:ext uri="{FF2B5EF4-FFF2-40B4-BE49-F238E27FC236}">
                <a16:creationId xmlns:a16="http://schemas.microsoft.com/office/drawing/2014/main" id="{0B864B02-AAC7-5A9C-2A7E-08953ED0D8A1}"/>
              </a:ext>
            </a:extLst>
          </p:cNvPr>
          <p:cNvGraphicFramePr>
            <a:graphicFrameLocks/>
          </p:cNvGraphicFramePr>
          <p:nvPr>
            <p:extLst>
              <p:ext uri="{D42A27DB-BD31-4B8C-83A1-F6EECF244321}">
                <p14:modId xmlns:p14="http://schemas.microsoft.com/office/powerpoint/2010/main" val="359650102"/>
              </p:ext>
            </p:extLst>
          </p:nvPr>
        </p:nvGraphicFramePr>
        <p:xfrm>
          <a:off x="684913" y="1242547"/>
          <a:ext cx="7772400" cy="53557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5926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F3B7D-AF89-3A94-6F65-43EB35570CBB}"/>
            </a:ext>
          </a:extLst>
        </p:cNvPr>
        <p:cNvGrpSpPr/>
        <p:nvPr/>
      </p:nvGrpSpPr>
      <p:grpSpPr>
        <a:xfrm>
          <a:off x="0" y="0"/>
          <a:ext cx="0" cy="0"/>
          <a:chOff x="0" y="0"/>
          <a:chExt cx="0" cy="0"/>
        </a:xfrm>
      </p:grpSpPr>
      <p:pic>
        <p:nvPicPr>
          <p:cNvPr id="6" name="Content Placeholder 5" descr="A screenshot of a email template&#10;&#10;AI-generated content may be incorrect.">
            <a:extLst>
              <a:ext uri="{FF2B5EF4-FFF2-40B4-BE49-F238E27FC236}">
                <a16:creationId xmlns:a16="http://schemas.microsoft.com/office/drawing/2014/main" id="{BF4EA3B7-7AFC-FE69-311B-FA85B0E891AC}"/>
              </a:ext>
            </a:extLst>
          </p:cNvPr>
          <p:cNvPicPr>
            <a:picLocks noGrp="1" noChangeAspect="1"/>
          </p:cNvPicPr>
          <p:nvPr>
            <p:ph sz="quarter" idx="12"/>
          </p:nvPr>
        </p:nvPicPr>
        <p:blipFill>
          <a:blip r:embed="rId2"/>
          <a:stretch>
            <a:fillRect/>
          </a:stretch>
        </p:blipFill>
        <p:spPr>
          <a:xfrm>
            <a:off x="2271306" y="1353717"/>
            <a:ext cx="4601387" cy="4589883"/>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B54D8A36-745D-3D1F-8241-09D39EDDA93C}"/>
              </a:ext>
            </a:extLst>
          </p:cNvPr>
          <p:cNvSpPr>
            <a:spLocks noGrp="1"/>
          </p:cNvSpPr>
          <p:nvPr>
            <p:ph type="title"/>
          </p:nvPr>
        </p:nvSpPr>
        <p:spPr>
          <a:xfrm>
            <a:off x="685800" y="731520"/>
            <a:ext cx="7772400" cy="508000"/>
          </a:xfrm>
        </p:spPr>
        <p:txBody>
          <a:bodyPr anchor="t">
            <a:normAutofit/>
          </a:bodyPr>
          <a:lstStyle/>
          <a:p>
            <a:r>
              <a:rPr lang="en-US">
                <a:cs typeface="Arial"/>
              </a:rPr>
              <a:t>Example 3: Launch Process</a:t>
            </a:r>
          </a:p>
        </p:txBody>
      </p:sp>
      <p:sp>
        <p:nvSpPr>
          <p:cNvPr id="4" name="Slide Number Placeholder 3">
            <a:extLst>
              <a:ext uri="{FF2B5EF4-FFF2-40B4-BE49-F238E27FC236}">
                <a16:creationId xmlns:a16="http://schemas.microsoft.com/office/drawing/2014/main" id="{5E74441D-343D-6EC0-45FC-87AAA35A2CE3}"/>
              </a:ext>
            </a:extLst>
          </p:cNvPr>
          <p:cNvSpPr>
            <a:spLocks noGrp="1"/>
          </p:cNvSpPr>
          <p:nvPr>
            <p:ph type="sldNum" sz="quarter" idx="14"/>
          </p:nvPr>
        </p:nvSpPr>
        <p:spPr>
          <a:xfrm>
            <a:off x="8567928" y="6336792"/>
            <a:ext cx="457200" cy="365125"/>
          </a:xfrm>
        </p:spPr>
        <p:txBody>
          <a:bodyPr anchor="ctr">
            <a:normAutofit/>
          </a:bodyPr>
          <a:lstStyle/>
          <a:p>
            <a:pPr>
              <a:spcAft>
                <a:spcPts val="600"/>
              </a:spcAft>
            </a:pPr>
            <a:fld id="{C1FF6DA9-008F-8B48-92A6-B652298478BF}" type="slidenum">
              <a:rPr lang="en-US" smtClean="0"/>
              <a:pPr>
                <a:spcAft>
                  <a:spcPts val="600"/>
                </a:spcAft>
              </a:pPr>
              <a:t>22</a:t>
            </a:fld>
            <a:endParaRPr lang="en-US"/>
          </a:p>
        </p:txBody>
      </p:sp>
      <p:sp>
        <p:nvSpPr>
          <p:cNvPr id="20" name="Content Placeholder 4">
            <a:extLst>
              <a:ext uri="{FF2B5EF4-FFF2-40B4-BE49-F238E27FC236}">
                <a16:creationId xmlns:a16="http://schemas.microsoft.com/office/drawing/2014/main" id="{F0F38D7A-B13C-FDA0-85E2-0039A1C9D886}"/>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1349233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F2CCE-D700-6AD2-F71F-E7AF343E3A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D7A82-32C6-AF66-52B9-2F9216E86602}"/>
              </a:ext>
            </a:extLst>
          </p:cNvPr>
          <p:cNvSpPr>
            <a:spLocks noGrp="1"/>
          </p:cNvSpPr>
          <p:nvPr>
            <p:ph sz="quarter" idx="12"/>
          </p:nvPr>
        </p:nvSpPr>
        <p:spPr>
          <a:xfrm>
            <a:off x="685799" y="1353717"/>
            <a:ext cx="7772401" cy="4589883"/>
          </a:xfrm>
        </p:spPr>
        <p:txBody>
          <a:bodyPr vert="horz" lIns="0" tIns="0" rIns="0" bIns="0" rtlCol="0" anchor="t">
            <a:normAutofit/>
          </a:bodyPr>
          <a:lstStyle/>
          <a:p>
            <a:pPr marL="342900" indent="-342900"/>
            <a:r>
              <a:rPr lang="en-US" b="1">
                <a:ea typeface="+mn-lt"/>
                <a:cs typeface="+mn-lt"/>
              </a:rPr>
              <a:t>What Made the Difference</a:t>
            </a:r>
            <a:endParaRPr lang="en-US">
              <a:cs typeface="Times New Roman"/>
            </a:endParaRPr>
          </a:p>
          <a:p>
            <a:pPr lvl="1" indent="-228600" fontAlgn="t">
              <a:buFont typeface="Courier New" panose="020B0604020202020204" pitchFamily="34" charset="0"/>
              <a:buChar char="o"/>
            </a:pPr>
            <a:r>
              <a:rPr lang="en-US">
                <a:ea typeface="+mn-lt"/>
                <a:cs typeface="+mn-lt"/>
              </a:rPr>
              <a:t>Centralized, in-person training session</a:t>
            </a:r>
          </a:p>
          <a:p>
            <a:pPr lvl="1" indent="-228600" fontAlgn="t">
              <a:buFont typeface="Courier New" panose="020B0604020202020204" pitchFamily="34" charset="0"/>
              <a:buChar char="o"/>
            </a:pPr>
            <a:r>
              <a:rPr lang="en-US">
                <a:ea typeface="+mn-lt"/>
                <a:cs typeface="+mn-lt"/>
              </a:rPr>
              <a:t>Leadership support from the Head of Maintenance</a:t>
            </a:r>
          </a:p>
          <a:p>
            <a:pPr lvl="1" indent="-228600" fontAlgn="t">
              <a:buFont typeface="Courier New" panose="020B0604020202020204" pitchFamily="34" charset="0"/>
              <a:buChar char="o"/>
            </a:pPr>
            <a:r>
              <a:rPr lang="en-US">
                <a:ea typeface="+mn-lt"/>
                <a:cs typeface="+mn-lt"/>
              </a:rPr>
              <a:t>Bilingual step-by-step instructions</a:t>
            </a:r>
            <a:endParaRPr lang="en-US">
              <a:cs typeface="Times New Roman"/>
            </a:endParaRPr>
          </a:p>
          <a:p>
            <a:pPr lvl="1" indent="-228600" fontAlgn="t">
              <a:buFont typeface="Courier New" panose="020B0604020202020204" pitchFamily="34" charset="0"/>
              <a:buChar char="o"/>
            </a:pPr>
            <a:r>
              <a:rPr lang="en-US">
                <a:ea typeface="+mn-lt"/>
                <a:cs typeface="+mn-lt"/>
              </a:rPr>
              <a:t>Dedicated time blocked on team schedules</a:t>
            </a:r>
          </a:p>
          <a:p>
            <a:endParaRPr lang="en-US">
              <a:ea typeface="+mn-lt"/>
              <a:cs typeface="+mn-lt"/>
            </a:endParaRPr>
          </a:p>
          <a:p>
            <a:r>
              <a:rPr lang="en-US" b="1">
                <a:ea typeface="+mn-lt"/>
                <a:cs typeface="+mn-lt"/>
              </a:rPr>
              <a:t>Result</a:t>
            </a:r>
            <a:endParaRPr lang="en-US">
              <a:cs typeface="Times New Roman"/>
            </a:endParaRPr>
          </a:p>
          <a:p>
            <a:pPr lvl="1" indent="-228600" fontAlgn="t">
              <a:buFont typeface="Courier New" panose="020B0604020202020204" pitchFamily="34" charset="0"/>
              <a:buChar char="o"/>
            </a:pPr>
            <a:r>
              <a:rPr lang="en-US">
                <a:ea typeface="+mn-lt"/>
                <a:cs typeface="+mn-lt"/>
              </a:rPr>
              <a:t>Full team completion that satisfied the RMPC goal with minimal administrative strain.</a:t>
            </a:r>
          </a:p>
          <a:p>
            <a:endParaRPr lang="en-US"/>
          </a:p>
        </p:txBody>
      </p:sp>
      <p:sp>
        <p:nvSpPr>
          <p:cNvPr id="2" name="Title 1">
            <a:extLst>
              <a:ext uri="{FF2B5EF4-FFF2-40B4-BE49-F238E27FC236}">
                <a16:creationId xmlns:a16="http://schemas.microsoft.com/office/drawing/2014/main" id="{ACACB4B0-B7BA-1AAA-0600-687AAA2ED6B4}"/>
              </a:ext>
            </a:extLst>
          </p:cNvPr>
          <p:cNvSpPr>
            <a:spLocks noGrp="1"/>
          </p:cNvSpPr>
          <p:nvPr>
            <p:ph type="title"/>
          </p:nvPr>
        </p:nvSpPr>
        <p:spPr>
          <a:xfrm>
            <a:off x="685800" y="731520"/>
            <a:ext cx="9046895" cy="508000"/>
          </a:xfrm>
        </p:spPr>
        <p:txBody>
          <a:bodyPr anchor="t">
            <a:noAutofit/>
          </a:bodyPr>
          <a:lstStyle/>
          <a:p>
            <a:r>
              <a:rPr lang="en-US">
                <a:ea typeface="+mj-lt"/>
                <a:cs typeface="+mj-lt"/>
              </a:rPr>
              <a:t>Example 3: Key Takeaways</a:t>
            </a:r>
            <a:endParaRPr lang="en-US"/>
          </a:p>
        </p:txBody>
      </p:sp>
      <p:sp>
        <p:nvSpPr>
          <p:cNvPr id="8" name="Slide Number Placeholder 3">
            <a:extLst>
              <a:ext uri="{FF2B5EF4-FFF2-40B4-BE49-F238E27FC236}">
                <a16:creationId xmlns:a16="http://schemas.microsoft.com/office/drawing/2014/main" id="{4578CE9A-B340-537E-A328-46EBF94147AC}"/>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23</a:t>
            </a:fld>
            <a:endParaRPr lang="en-US"/>
          </a:p>
        </p:txBody>
      </p:sp>
      <p:sp>
        <p:nvSpPr>
          <p:cNvPr id="10" name="Content Placeholder 4">
            <a:extLst>
              <a:ext uri="{FF2B5EF4-FFF2-40B4-BE49-F238E27FC236}">
                <a16:creationId xmlns:a16="http://schemas.microsoft.com/office/drawing/2014/main" id="{F0229AD1-C1EC-D694-99AC-2A4D6F06D5FD}"/>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3434565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109E9-B74C-BB99-EEE1-3E7E0CB07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664866-B500-A88D-63A0-5F969DB5FD1E}"/>
              </a:ext>
            </a:extLst>
          </p:cNvPr>
          <p:cNvSpPr>
            <a:spLocks noGrp="1"/>
          </p:cNvSpPr>
          <p:nvPr>
            <p:ph type="title"/>
          </p:nvPr>
        </p:nvSpPr>
        <p:spPr/>
        <p:txBody>
          <a:bodyPr/>
          <a:lstStyle/>
          <a:p>
            <a:r>
              <a:rPr lang="en-US">
                <a:latin typeface="Arial"/>
                <a:ea typeface="Calibri"/>
                <a:cs typeface="Arial"/>
              </a:rPr>
              <a:t>Preventing and Overcoming Challenges</a:t>
            </a:r>
            <a:endParaRPr lang="en-US">
              <a:ea typeface="Calibri"/>
            </a:endParaRPr>
          </a:p>
        </p:txBody>
      </p:sp>
    </p:spTree>
    <p:extLst>
      <p:ext uri="{BB962C8B-B14F-4D97-AF65-F5344CB8AC3E}">
        <p14:creationId xmlns:p14="http://schemas.microsoft.com/office/powerpoint/2010/main" val="1890292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0E5E4-35C0-5B7D-0CBF-7FA58DC5EF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3D128-9047-26F3-CA88-D056F36FB9DC}"/>
              </a:ext>
            </a:extLst>
          </p:cNvPr>
          <p:cNvSpPr>
            <a:spLocks noGrp="1"/>
          </p:cNvSpPr>
          <p:nvPr>
            <p:ph sz="quarter" idx="12"/>
          </p:nvPr>
        </p:nvSpPr>
        <p:spPr>
          <a:xfrm>
            <a:off x="685799" y="1331787"/>
            <a:ext cx="7772401" cy="4197096"/>
          </a:xfrm>
        </p:spPr>
        <p:txBody>
          <a:bodyPr vert="horz" lIns="0" tIns="0" rIns="0" bIns="0" rtlCol="0" anchor="t">
            <a:noAutofit/>
          </a:bodyPr>
          <a:lstStyle/>
          <a:p>
            <a:pPr marL="342900" indent="-342900" fontAlgn="t"/>
            <a:r>
              <a:rPr lang="en-US" sz="2000" b="1">
                <a:ea typeface="+mn-lt"/>
                <a:cs typeface="+mn-lt"/>
              </a:rPr>
              <a:t>Low Training Participation Leads to:</a:t>
            </a:r>
            <a:endParaRPr lang="en-US" sz="2000" b="1"/>
          </a:p>
          <a:p>
            <a:pPr lvl="1" indent="-228600" fontAlgn="t">
              <a:buFont typeface="Courier New" panose="020B0604020202020204" pitchFamily="34" charset="0"/>
              <a:buChar char="o"/>
            </a:pPr>
            <a:r>
              <a:rPr lang="en-US" sz="2000">
                <a:ea typeface="+mn-lt"/>
                <a:cs typeface="+mn-lt"/>
              </a:rPr>
              <a:t>Awareness gaps, inconsistent practices, and increased institutional exposure</a:t>
            </a:r>
            <a:endParaRPr lang="en-US" sz="2000">
              <a:ea typeface="+mn-lt"/>
            </a:endParaRPr>
          </a:p>
          <a:p>
            <a:pPr marL="457200" lvl="1" indent="0">
              <a:buNone/>
            </a:pPr>
            <a:endParaRPr lang="en-US" sz="2000">
              <a:cs typeface="Times New Roman"/>
            </a:endParaRPr>
          </a:p>
          <a:p>
            <a:pPr marL="342900" indent="-342900"/>
            <a:r>
              <a:rPr lang="en-US" sz="2000" b="1">
                <a:cs typeface="Times New Roman"/>
              </a:rPr>
              <a:t>Why Does Participation Lag?</a:t>
            </a:r>
            <a:endParaRPr lang="en-US" sz="2000">
              <a:cs typeface="Times New Roman"/>
            </a:endParaRPr>
          </a:p>
          <a:p>
            <a:pPr marL="845820" lvl="1" indent="-342900">
              <a:buFont typeface="Courier New" panose="020B0604020202020204" pitchFamily="34" charset="0"/>
              <a:buChar char="o"/>
            </a:pPr>
            <a:r>
              <a:rPr lang="en-US" sz="2000">
                <a:cs typeface="Times New Roman"/>
              </a:rPr>
              <a:t>Inconsistent enforcement</a:t>
            </a:r>
          </a:p>
          <a:p>
            <a:pPr marL="845820" lvl="1" indent="-342900">
              <a:buFont typeface="Courier New" panose="020B0604020202020204" pitchFamily="34" charset="0"/>
              <a:buChar char="o"/>
            </a:pPr>
            <a:r>
              <a:rPr lang="en-US" sz="2000">
                <a:cs typeface="Times New Roman"/>
              </a:rPr>
              <a:t>Training feels untimely or irrelevant</a:t>
            </a:r>
          </a:p>
          <a:p>
            <a:pPr marL="845820" lvl="1" indent="-342900">
              <a:buFont typeface="Courier New" panose="020B0604020202020204" pitchFamily="34" charset="0"/>
              <a:buChar char="o"/>
            </a:pPr>
            <a:r>
              <a:rPr lang="en-US" sz="2000">
                <a:ea typeface="+mn-lt"/>
                <a:cs typeface="+mn-lt"/>
              </a:rPr>
              <a:t>Unclear or misaligned leadership expectations</a:t>
            </a:r>
          </a:p>
          <a:p>
            <a:pPr marL="845820" lvl="1" indent="-342900">
              <a:buFont typeface="Courier New" panose="020B0604020202020204" pitchFamily="34" charset="0"/>
              <a:buChar char="o"/>
            </a:pPr>
            <a:endParaRPr lang="en-US" sz="2000">
              <a:cs typeface="Times New Roman"/>
            </a:endParaRPr>
          </a:p>
          <a:p>
            <a:pPr marL="342900" indent="-342900"/>
            <a:r>
              <a:rPr lang="en-US" sz="2000" b="1">
                <a:cs typeface="Times New Roman"/>
              </a:rPr>
              <a:t>What Improves Participation?</a:t>
            </a:r>
            <a:endParaRPr lang="en-US" sz="2000">
              <a:cs typeface="Times New Roman"/>
            </a:endParaRPr>
          </a:p>
          <a:p>
            <a:pPr marL="845820" lvl="1" indent="-342900">
              <a:buFont typeface="Courier New" panose="020B0604020202020204" pitchFamily="34" charset="0"/>
              <a:buChar char="o"/>
            </a:pPr>
            <a:r>
              <a:rPr lang="en-US" sz="2000">
                <a:cs typeface="Times New Roman"/>
              </a:rPr>
              <a:t>Clear communication of “why”</a:t>
            </a:r>
          </a:p>
          <a:p>
            <a:pPr marL="845820" lvl="1" indent="-342900">
              <a:buFont typeface="Courier New" panose="020B0604020202020204" pitchFamily="34" charset="0"/>
              <a:buChar char="o"/>
            </a:pPr>
            <a:r>
              <a:rPr lang="en-US" sz="2000">
                <a:cs typeface="Times New Roman"/>
              </a:rPr>
              <a:t>Supervisor &amp; leadership support</a:t>
            </a:r>
          </a:p>
          <a:p>
            <a:pPr marL="845820" lvl="1" indent="-342900">
              <a:buFont typeface="Courier New" panose="020B0604020202020204" pitchFamily="34" charset="0"/>
              <a:buChar char="o"/>
            </a:pPr>
            <a:r>
              <a:rPr lang="en-US" sz="2000">
                <a:cs typeface="Times New Roman"/>
              </a:rPr>
              <a:t>Connect training to real responsibilities</a:t>
            </a:r>
            <a:endParaRPr lang="en-US" sz="1800"/>
          </a:p>
          <a:p>
            <a:endParaRPr lang="en-US" b="1"/>
          </a:p>
          <a:p>
            <a:pPr marL="0" indent="0">
              <a:buNone/>
            </a:pPr>
            <a:endParaRPr lang="en-US"/>
          </a:p>
        </p:txBody>
      </p:sp>
      <p:sp>
        <p:nvSpPr>
          <p:cNvPr id="2" name="Title 1">
            <a:extLst>
              <a:ext uri="{FF2B5EF4-FFF2-40B4-BE49-F238E27FC236}">
                <a16:creationId xmlns:a16="http://schemas.microsoft.com/office/drawing/2014/main" id="{54BE1F55-5248-DB35-8573-6F55CD4BE6F7}"/>
              </a:ext>
            </a:extLst>
          </p:cNvPr>
          <p:cNvSpPr>
            <a:spLocks noGrp="1"/>
          </p:cNvSpPr>
          <p:nvPr>
            <p:ph type="title"/>
          </p:nvPr>
        </p:nvSpPr>
        <p:spPr>
          <a:xfrm>
            <a:off x="685800" y="731520"/>
            <a:ext cx="7772400" cy="508000"/>
          </a:xfrm>
        </p:spPr>
        <p:txBody>
          <a:bodyPr vert="horz" lIns="0" tIns="0" rIns="0" bIns="0" rtlCol="0" anchor="t" anchorCtr="0">
            <a:noAutofit/>
          </a:bodyPr>
          <a:lstStyle/>
          <a:p>
            <a:r>
              <a:rPr lang="en-US">
                <a:ea typeface="+mj-lt"/>
                <a:cs typeface="+mj-lt"/>
              </a:rPr>
              <a:t>Participation: Risks &amp; Drivers</a:t>
            </a:r>
            <a:endParaRPr lang="en-US"/>
          </a:p>
        </p:txBody>
      </p:sp>
      <p:sp>
        <p:nvSpPr>
          <p:cNvPr id="8" name="Slide Number Placeholder 3">
            <a:extLst>
              <a:ext uri="{FF2B5EF4-FFF2-40B4-BE49-F238E27FC236}">
                <a16:creationId xmlns:a16="http://schemas.microsoft.com/office/drawing/2014/main" id="{D6520F9D-B86D-456F-9C6E-919F358AFF5D}"/>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25</a:t>
            </a:fld>
            <a:endParaRPr lang="en-US"/>
          </a:p>
        </p:txBody>
      </p:sp>
      <p:sp>
        <p:nvSpPr>
          <p:cNvPr id="10" name="Content Placeholder 4">
            <a:extLst>
              <a:ext uri="{FF2B5EF4-FFF2-40B4-BE49-F238E27FC236}">
                <a16:creationId xmlns:a16="http://schemas.microsoft.com/office/drawing/2014/main" id="{EB4D3FC2-695E-B990-D935-189F582AD045}"/>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2939561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A4EA6-AE7F-07BF-A89F-3F29847A6A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7A6A3E-0668-8181-AB8B-D9595AF77422}"/>
              </a:ext>
            </a:extLst>
          </p:cNvPr>
          <p:cNvSpPr>
            <a:spLocks noGrp="1"/>
          </p:cNvSpPr>
          <p:nvPr>
            <p:ph sz="quarter" idx="12"/>
          </p:nvPr>
        </p:nvSpPr>
        <p:spPr>
          <a:xfrm>
            <a:off x="685799" y="1353717"/>
            <a:ext cx="7772401" cy="4589883"/>
          </a:xfrm>
        </p:spPr>
        <p:txBody>
          <a:bodyPr vert="horz" lIns="0" tIns="0" rIns="0" bIns="0" rtlCol="0" anchor="t">
            <a:normAutofit fontScale="92500" lnSpcReduction="10000"/>
          </a:bodyPr>
          <a:lstStyle/>
          <a:p>
            <a:pPr marL="342900" indent="-342900"/>
            <a:r>
              <a:rPr lang="en-US" b="1">
                <a:cs typeface="Times New Roman"/>
              </a:rPr>
              <a:t>Involve IT early</a:t>
            </a:r>
          </a:p>
          <a:p>
            <a:pPr marL="800100" lvl="1" indent="-342900">
              <a:buFont typeface="Courier New" panose="020B0604020202020204" pitchFamily="34" charset="0"/>
              <a:buChar char="o"/>
            </a:pPr>
            <a:r>
              <a:rPr lang="en-US">
                <a:cs typeface="Times New Roman"/>
              </a:rPr>
              <a:t>Awareness of training effort</a:t>
            </a:r>
          </a:p>
          <a:p>
            <a:pPr marL="800100" lvl="1" indent="-342900">
              <a:buFont typeface="Courier New" panose="020B0604020202020204" pitchFamily="34" charset="0"/>
              <a:buChar char="o"/>
            </a:pPr>
            <a:r>
              <a:rPr lang="en-US">
                <a:cs typeface="Times New Roman"/>
              </a:rPr>
              <a:t>Whitelist emails from the Learning Portal</a:t>
            </a:r>
          </a:p>
          <a:p>
            <a:pPr marL="800100" lvl="1" indent="-342900">
              <a:buFont typeface="Courier New" panose="020B0604020202020204" pitchFamily="34" charset="0"/>
              <a:buChar char="o"/>
            </a:pPr>
            <a:r>
              <a:rPr lang="en-US">
                <a:cs typeface="Times New Roman"/>
              </a:rPr>
              <a:t>If self-hosting, ensure platform compatibility</a:t>
            </a:r>
          </a:p>
          <a:p>
            <a:pPr marL="457200" lvl="1" indent="0">
              <a:buNone/>
            </a:pPr>
            <a:endParaRPr lang="en-US">
              <a:ea typeface="+mn-lt"/>
              <a:cs typeface="+mn-lt"/>
            </a:endParaRPr>
          </a:p>
          <a:p>
            <a:pPr marL="342900" indent="-342900"/>
            <a:r>
              <a:rPr lang="en-US" b="1">
                <a:ea typeface="+mn-lt"/>
                <a:cs typeface="+mn-lt"/>
              </a:rPr>
              <a:t>Leverage Available Support</a:t>
            </a:r>
            <a:endParaRPr lang="en-US">
              <a:cs typeface="Times New Roman"/>
            </a:endParaRPr>
          </a:p>
          <a:p>
            <a:pPr marL="845820" lvl="1" indent="-342900">
              <a:buFont typeface="Courier New" panose="020B0604020202020204" pitchFamily="34" charset="0"/>
              <a:buChar char="o"/>
            </a:pPr>
            <a:r>
              <a:rPr lang="en-US">
                <a:ea typeface="+mn-lt"/>
                <a:cs typeface="+mn-lt"/>
              </a:rPr>
              <a:t>24/7 learner support through the helpdesk (UE Learning Portal)</a:t>
            </a:r>
            <a:endParaRPr lang="en-US"/>
          </a:p>
          <a:p>
            <a:pPr marL="845820" lvl="1" indent="-342900">
              <a:buFont typeface="Courier New" panose="020B0604020202020204" pitchFamily="34" charset="0"/>
              <a:buChar char="o"/>
            </a:pPr>
            <a:r>
              <a:rPr lang="en-US">
                <a:ea typeface="+mn-lt"/>
                <a:cs typeface="+mn-lt"/>
              </a:rPr>
              <a:t>Multi-channel help: articles, chat, email, phone, ticket</a:t>
            </a:r>
            <a:endParaRPr lang="en-US"/>
          </a:p>
          <a:p>
            <a:pPr marL="342900" indent="-342900"/>
            <a:endParaRPr lang="en-US">
              <a:cs typeface="Times New Roman"/>
            </a:endParaRPr>
          </a:p>
          <a:p>
            <a:pPr marL="342900" indent="-342900"/>
            <a:r>
              <a:rPr lang="en-US" b="1">
                <a:cs typeface="Times New Roman"/>
              </a:rPr>
              <a:t>Administrator Support</a:t>
            </a:r>
            <a:endParaRPr lang="en-US">
              <a:cs typeface="Times New Roman"/>
            </a:endParaRPr>
          </a:p>
          <a:p>
            <a:pPr marL="800100" lvl="1" indent="-342900">
              <a:buFont typeface="Courier New" panose="020B0604020202020204" pitchFamily="34" charset="0"/>
              <a:buChar char="o"/>
            </a:pPr>
            <a:r>
              <a:rPr lang="en-US">
                <a:cs typeface="Times New Roman"/>
                <a:hlinkClick r:id="rId2"/>
              </a:rPr>
              <a:t>launch@ue.org</a:t>
            </a:r>
            <a:endParaRPr lang="en-US">
              <a:cs typeface="Times New Roman"/>
            </a:endParaRPr>
          </a:p>
          <a:p>
            <a:pPr marL="800100" lvl="1" indent="-342900">
              <a:buFont typeface="Courier New" panose="020B0604020202020204" pitchFamily="34" charset="0"/>
              <a:buChar char="o"/>
            </a:pPr>
            <a:r>
              <a:rPr lang="en-US">
                <a:cs typeface="Times New Roman"/>
              </a:rPr>
              <a:t>Book a call with our team</a:t>
            </a:r>
            <a:endParaRPr lang="en-US"/>
          </a:p>
          <a:p>
            <a:endParaRPr lang="en-US" b="1"/>
          </a:p>
          <a:p>
            <a:pPr marL="0" indent="0">
              <a:buNone/>
            </a:pPr>
            <a:endParaRPr lang="en-US"/>
          </a:p>
        </p:txBody>
      </p:sp>
      <p:sp>
        <p:nvSpPr>
          <p:cNvPr id="2" name="Title 1">
            <a:extLst>
              <a:ext uri="{FF2B5EF4-FFF2-40B4-BE49-F238E27FC236}">
                <a16:creationId xmlns:a16="http://schemas.microsoft.com/office/drawing/2014/main" id="{0C719C3A-8E18-BE79-6204-C047121C3A37}"/>
              </a:ext>
            </a:extLst>
          </p:cNvPr>
          <p:cNvSpPr>
            <a:spLocks noGrp="1"/>
          </p:cNvSpPr>
          <p:nvPr>
            <p:ph type="title"/>
          </p:nvPr>
        </p:nvSpPr>
        <p:spPr>
          <a:xfrm>
            <a:off x="685800" y="731520"/>
            <a:ext cx="7772400" cy="508000"/>
          </a:xfrm>
        </p:spPr>
        <p:txBody>
          <a:bodyPr anchor="t">
            <a:normAutofit/>
          </a:bodyPr>
          <a:lstStyle/>
          <a:p>
            <a:r>
              <a:rPr lang="en-US">
                <a:ea typeface="Calibri"/>
                <a:cs typeface="Calibri"/>
              </a:rPr>
              <a:t>Technical Support</a:t>
            </a:r>
            <a:endParaRPr lang="en-US"/>
          </a:p>
        </p:txBody>
      </p:sp>
      <p:sp>
        <p:nvSpPr>
          <p:cNvPr id="8" name="Slide Number Placeholder 3">
            <a:extLst>
              <a:ext uri="{FF2B5EF4-FFF2-40B4-BE49-F238E27FC236}">
                <a16:creationId xmlns:a16="http://schemas.microsoft.com/office/drawing/2014/main" id="{CE5848C8-ACE7-C596-43FF-18003AD22342}"/>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26</a:t>
            </a:fld>
            <a:endParaRPr lang="en-US"/>
          </a:p>
        </p:txBody>
      </p:sp>
      <p:sp>
        <p:nvSpPr>
          <p:cNvPr id="10" name="Content Placeholder 4">
            <a:extLst>
              <a:ext uri="{FF2B5EF4-FFF2-40B4-BE49-F238E27FC236}">
                <a16:creationId xmlns:a16="http://schemas.microsoft.com/office/drawing/2014/main" id="{EBA8C5E5-CE52-5403-E0E8-B447785948F5}"/>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4039125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685799" y="1536192"/>
            <a:ext cx="7772401" cy="4407408"/>
          </a:xfrm>
        </p:spPr>
        <p:txBody>
          <a:bodyPr vert="horz" lIns="0" tIns="0" rIns="0" bIns="0" rtlCol="0" anchor="t">
            <a:normAutofit/>
          </a:bodyPr>
          <a:lstStyle/>
          <a:p>
            <a:pPr marL="342900" indent="-342900"/>
            <a:r>
              <a:rPr lang="en-US">
                <a:cs typeface="Arial"/>
              </a:rPr>
              <a:t>When training is manageable and well-communicated, completion rates improve.</a:t>
            </a:r>
          </a:p>
          <a:p>
            <a:pPr marL="342900" indent="-342900"/>
            <a:endParaRPr lang="en-US" b="1"/>
          </a:p>
          <a:p>
            <a:pPr marL="342900" indent="-342900"/>
            <a:r>
              <a:rPr lang="en-US" b="1"/>
              <a:t>To Increase Completion:</a:t>
            </a:r>
            <a:endParaRPr lang="en-US"/>
          </a:p>
          <a:p>
            <a:pPr marL="845820" lvl="1" indent="-342900">
              <a:buFont typeface="Courier New" panose="020B0604020202020204" pitchFamily="34" charset="0"/>
              <a:buChar char="o"/>
            </a:pPr>
            <a:r>
              <a:rPr lang="en-US"/>
              <a:t>Launch at the right time</a:t>
            </a:r>
          </a:p>
          <a:p>
            <a:pPr marL="845820" lvl="1" indent="-342900">
              <a:buFont typeface="Courier New" panose="020B0604020202020204" pitchFamily="34" charset="0"/>
              <a:buChar char="o"/>
            </a:pPr>
            <a:r>
              <a:rPr lang="en-US"/>
              <a:t>Keep training digestible</a:t>
            </a:r>
          </a:p>
          <a:p>
            <a:pPr marL="845820" lvl="1" indent="-342900">
              <a:buFont typeface="Courier New" panose="020B0604020202020204" pitchFamily="34" charset="0"/>
              <a:buChar char="o"/>
            </a:pPr>
            <a:r>
              <a:rPr lang="en-US"/>
              <a:t>Set realistic timelines</a:t>
            </a:r>
          </a:p>
          <a:p>
            <a:pPr marL="845820" lvl="1" indent="-342900">
              <a:buFont typeface="Courier New" panose="020B0604020202020204" pitchFamily="34" charset="0"/>
              <a:buChar char="o"/>
            </a:pPr>
            <a:r>
              <a:rPr lang="en-US"/>
              <a:t>Reinforce with structured reminders</a:t>
            </a:r>
          </a:p>
          <a:p>
            <a:endParaRPr lang="en-US" b="1"/>
          </a:p>
          <a:p>
            <a:pPr marL="0" indent="0">
              <a:buNone/>
            </a:pPr>
            <a:endParaRPr lang="en-US"/>
          </a:p>
        </p:txBody>
      </p:sp>
      <p:sp>
        <p:nvSpPr>
          <p:cNvPr id="2" name="Title 1"/>
          <p:cNvSpPr>
            <a:spLocks noGrp="1"/>
          </p:cNvSpPr>
          <p:nvPr>
            <p:ph type="title"/>
          </p:nvPr>
        </p:nvSpPr>
        <p:spPr>
          <a:xfrm>
            <a:off x="685800" y="731520"/>
            <a:ext cx="7772400" cy="508000"/>
          </a:xfrm>
        </p:spPr>
        <p:txBody>
          <a:bodyPr anchor="t">
            <a:noAutofit/>
          </a:bodyPr>
          <a:lstStyle/>
          <a:p>
            <a:r>
              <a:rPr lang="en-US"/>
              <a:t>Managing Workloads &amp; Priorities</a:t>
            </a:r>
          </a:p>
        </p:txBody>
      </p:sp>
      <p:sp>
        <p:nvSpPr>
          <p:cNvPr id="8" name="Slide Number Placeholder 3">
            <a:extLst>
              <a:ext uri="{FF2B5EF4-FFF2-40B4-BE49-F238E27FC236}">
                <a16:creationId xmlns:a16="http://schemas.microsoft.com/office/drawing/2014/main" id="{E1CE5DA3-6C67-0423-EB1A-796A670706A0}"/>
              </a:ext>
            </a:extLst>
          </p:cNvPr>
          <p:cNvSpPr>
            <a:spLocks noGrp="1"/>
          </p:cNvSpPr>
          <p:nvPr>
            <p:ph type="sldNum" sz="quarter" idx="14"/>
          </p:nvPr>
        </p:nvSpPr>
        <p:spPr>
          <a:xfrm>
            <a:off x="8567928" y="6336792"/>
            <a:ext cx="457200" cy="365125"/>
          </a:xfrm>
        </p:spPr>
        <p:txBody>
          <a:bodyPr/>
          <a:lstStyle/>
          <a:p>
            <a:pPr>
              <a:spcAft>
                <a:spcPts val="600"/>
              </a:spcAft>
            </a:pPr>
            <a:fld id="{E76B6642-1AA4-43CA-96DC-A93A92BF5D52}" type="slidenum">
              <a:rPr lang="en-US" smtClean="0"/>
              <a:pPr>
                <a:spcAft>
                  <a:spcPts val="600"/>
                </a:spcAft>
              </a:pPr>
              <a:t>27</a:t>
            </a:fld>
            <a:endParaRPr lang="en-US"/>
          </a:p>
        </p:txBody>
      </p:sp>
      <p:sp>
        <p:nvSpPr>
          <p:cNvPr id="10" name="Content Placeholder 4">
            <a:extLst>
              <a:ext uri="{FF2B5EF4-FFF2-40B4-BE49-F238E27FC236}">
                <a16:creationId xmlns:a16="http://schemas.microsoft.com/office/drawing/2014/main" id="{5F09D3BD-E2A8-77FF-A6D4-62AC8340C9CE}"/>
              </a:ext>
            </a:extLst>
          </p:cNvPr>
          <p:cNvSpPr>
            <a:spLocks noGrp="1"/>
          </p:cNvSpPr>
          <p:nvPr>
            <p:ph sz="quarter" idx="19"/>
          </p:nvPr>
        </p:nvSpPr>
        <p:spPr>
          <a:xfrm>
            <a:off x="3423920" y="6336791"/>
            <a:ext cx="5034280" cy="365125"/>
          </a:xfrm>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F4817C-A7E2-0900-789B-40D3096DA467}"/>
              </a:ext>
            </a:extLst>
          </p:cNvPr>
          <p:cNvSpPr txBox="1"/>
          <p:nvPr/>
        </p:nvSpPr>
        <p:spPr>
          <a:xfrm>
            <a:off x="685800" y="1353717"/>
            <a:ext cx="7772400" cy="862137"/>
          </a:xfrm>
          <a:prstGeom prst="rect">
            <a:avLst/>
          </a:prstGeo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fontAlgn="t">
              <a:lnSpc>
                <a:spcPts val="2800"/>
              </a:lnSpc>
              <a:spcBef>
                <a:spcPct val="20000"/>
              </a:spcBef>
              <a:buClr>
                <a:schemeClr val="tx2"/>
              </a:buClr>
              <a:buSzPct val="100000"/>
            </a:pPr>
            <a:r>
              <a:rPr lang="en-US" sz="2600" b="1" spc="-100">
                <a:solidFill>
                  <a:schemeClr val="tx2"/>
                </a:solidFill>
                <a:latin typeface="Arial"/>
                <a:cs typeface="Arial"/>
              </a:rPr>
              <a:t>Have additional</a:t>
            </a:r>
            <a:r>
              <a:rPr lang="en-US" sz="2600" b="1" i="0" kern="1200" spc="-100" baseline="0">
                <a:solidFill>
                  <a:schemeClr val="tx2"/>
                </a:solidFill>
                <a:latin typeface="Arial"/>
                <a:cs typeface="Arial"/>
              </a:rPr>
              <a:t> questions? Contact us at launch@ue.org</a:t>
            </a:r>
          </a:p>
          <a:p>
            <a:pPr fontAlgn="t">
              <a:lnSpc>
                <a:spcPts val="2800"/>
              </a:lnSpc>
              <a:spcBef>
                <a:spcPct val="20000"/>
              </a:spcBef>
              <a:buClr>
                <a:schemeClr val="tx2"/>
              </a:buClr>
              <a:buSzPct val="100000"/>
            </a:pPr>
            <a:endParaRPr lang="en-US" sz="2600" b="1" i="0" kern="1200" spc="-100" baseline="0">
              <a:solidFill>
                <a:schemeClr val="tx2"/>
              </a:solidFill>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F5C7922A-321C-5A65-5C87-E8307EDAB634}"/>
              </a:ext>
            </a:extLst>
          </p:cNvPr>
          <p:cNvSpPr>
            <a:spLocks noGrp="1"/>
          </p:cNvSpPr>
          <p:nvPr>
            <p:ph type="title"/>
          </p:nvPr>
        </p:nvSpPr>
        <p:spPr>
          <a:xfrm>
            <a:off x="685800" y="731520"/>
            <a:ext cx="7772400" cy="508000"/>
          </a:xfrm>
        </p:spPr>
        <p:txBody>
          <a:bodyPr vert="horz" lIns="0" tIns="0" rIns="0" bIns="0" rtlCol="0" anchor="t" anchorCtr="0">
            <a:normAutofit/>
          </a:bodyPr>
          <a:lstStyle/>
          <a:p>
            <a:r>
              <a:rPr lang="en-US" b="1" i="0" kern="1200" spc="-150" baseline="0">
                <a:latin typeface="+mj-lt"/>
                <a:ea typeface="+mj-ea"/>
                <a:cs typeface="Arial" panose="020B0604020202020204" pitchFamily="34" charset="0"/>
              </a:rPr>
              <a:t>Q&amp;A</a:t>
            </a:r>
          </a:p>
        </p:txBody>
      </p:sp>
      <p:pic>
        <p:nvPicPr>
          <p:cNvPr id="7" name="Content Placeholder 6" descr="Questions outline">
            <a:extLst>
              <a:ext uri="{FF2B5EF4-FFF2-40B4-BE49-F238E27FC236}">
                <a16:creationId xmlns:a16="http://schemas.microsoft.com/office/drawing/2014/main" id="{3FCD7083-93CC-403B-CA55-C8FB85C8D97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2834640" y="2383687"/>
            <a:ext cx="3474720" cy="3474720"/>
          </a:xfrm>
        </p:spPr>
      </p:pic>
      <p:sp>
        <p:nvSpPr>
          <p:cNvPr id="12" name="Slide Number Placeholder 4">
            <a:extLst>
              <a:ext uri="{FF2B5EF4-FFF2-40B4-BE49-F238E27FC236}">
                <a16:creationId xmlns:a16="http://schemas.microsoft.com/office/drawing/2014/main" id="{5DE9C308-7E32-2AFD-C1FA-0919A6340C80}"/>
              </a:ext>
            </a:extLst>
          </p:cNvPr>
          <p:cNvSpPr>
            <a:spLocks noGrp="1"/>
          </p:cNvSpPr>
          <p:nvPr>
            <p:ph type="sldNum" sz="quarter" idx="18"/>
          </p:nvPr>
        </p:nvSpPr>
        <p:spPr>
          <a:xfrm>
            <a:off x="8567928" y="6336792"/>
            <a:ext cx="457200" cy="365125"/>
          </a:xfrm>
        </p:spPr>
        <p:txBody>
          <a:bodyPr/>
          <a:lstStyle/>
          <a:p>
            <a:pPr>
              <a:spcAft>
                <a:spcPts val="600"/>
              </a:spcAft>
            </a:pPr>
            <a:fld id="{E76B6642-1AA4-43CA-96DC-A93A92BF5D52}" type="slidenum">
              <a:rPr lang="en-US" smtClean="0"/>
              <a:pPr>
                <a:spcAft>
                  <a:spcPts val="600"/>
                </a:spcAft>
              </a:pPr>
              <a:t>28</a:t>
            </a:fld>
            <a:endParaRPr lang="en-US"/>
          </a:p>
        </p:txBody>
      </p:sp>
      <p:sp>
        <p:nvSpPr>
          <p:cNvPr id="14" name="Content Placeholder 5">
            <a:extLst>
              <a:ext uri="{FF2B5EF4-FFF2-40B4-BE49-F238E27FC236}">
                <a16:creationId xmlns:a16="http://schemas.microsoft.com/office/drawing/2014/main" id="{D56EA21A-B1E0-EB40-34AC-6ADBE2E28404}"/>
              </a:ext>
            </a:extLst>
          </p:cNvPr>
          <p:cNvSpPr>
            <a:spLocks noGrp="1"/>
          </p:cNvSpPr>
          <p:nvPr>
            <p:ph sz="quarter" idx="19"/>
          </p:nvPr>
        </p:nvSpPr>
        <p:spPr>
          <a:xfrm>
            <a:off x="3423920" y="6336791"/>
            <a:ext cx="5034280" cy="365125"/>
          </a:xfrm>
        </p:spPr>
        <p:txBody>
          <a:bodyPr/>
          <a:lstStyle/>
          <a:p>
            <a:endParaRPr lang="en-US"/>
          </a:p>
        </p:txBody>
      </p:sp>
    </p:spTree>
    <p:extLst>
      <p:ext uri="{BB962C8B-B14F-4D97-AF65-F5344CB8AC3E}">
        <p14:creationId xmlns:p14="http://schemas.microsoft.com/office/powerpoint/2010/main" val="157670302"/>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53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txBox="1">
            <a:spLocks/>
          </p:cNvSpPr>
          <p:nvPr/>
        </p:nvSpPr>
        <p:spPr>
          <a:xfrm>
            <a:off x="0" y="228600"/>
            <a:ext cx="9144000" cy="609600"/>
          </a:xfrm>
          <a:prstGeom prst="rect">
            <a:avLst/>
          </a:prstGeom>
          <a:noFill/>
        </p:spPr>
        <p:txBody>
          <a:bodyPr lIns="91440">
            <a:normAutofit lnSpcReduction="10000"/>
          </a:bodyPr>
          <a:lstStyle>
            <a:lvl1pPr algn="ctr" defTabSz="914400" rtl="0" eaLnBrk="1" latinLnBrk="0" hangingPunct="1">
              <a:lnSpc>
                <a:spcPct val="90000"/>
              </a:lnSpc>
              <a:spcBef>
                <a:spcPct val="0"/>
              </a:spcBef>
              <a:buNone/>
              <a:defRPr sz="3200" b="1" kern="1200">
                <a:solidFill>
                  <a:schemeClr val="accent1"/>
                </a:solidFill>
                <a:effectLst/>
                <a:latin typeface="Arial" panose="020B0604020202020204" pitchFamily="34" charset="0"/>
                <a:ea typeface="+mj-ea"/>
                <a:cs typeface="Arial" panose="020B0604020202020204" pitchFamily="34" charset="0"/>
              </a:defRPr>
            </a:lvl1pPr>
          </a:lstStyle>
          <a:p>
            <a:r>
              <a:rPr lang="en-US" sz="4000" spc="-100">
                <a:solidFill>
                  <a:schemeClr val="bg1"/>
                </a:solidFill>
                <a:latin typeface="+mj-lt"/>
              </a:rPr>
              <a:t>Stay Connected</a:t>
            </a:r>
          </a:p>
        </p:txBody>
      </p:sp>
      <p:cxnSp>
        <p:nvCxnSpPr>
          <p:cNvPr id="11" name="Straight Connector 10"/>
          <p:cNvCxnSpPr>
            <a:cxnSpLocks/>
          </p:cNvCxnSpPr>
          <p:nvPr/>
        </p:nvCxnSpPr>
        <p:spPr>
          <a:xfrm>
            <a:off x="2913207" y="5105400"/>
            <a:ext cx="318279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hlinkClick r:id="rId2"/>
            <a:extLst>
              <a:ext uri="{FF2B5EF4-FFF2-40B4-BE49-F238E27FC236}">
                <a16:creationId xmlns:a16="http://schemas.microsoft.com/office/drawing/2014/main" id="{31CFD9F0-3464-434F-9F1A-14F1739072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920353" y="5334000"/>
            <a:ext cx="456519" cy="456519"/>
          </a:xfrm>
          <a:prstGeom prst="rect">
            <a:avLst/>
          </a:prstGeom>
        </p:spPr>
      </p:pic>
      <p:pic>
        <p:nvPicPr>
          <p:cNvPr id="17" name="Picture 16">
            <a:hlinkClick r:id="rId4"/>
            <a:extLst>
              <a:ext uri="{FF2B5EF4-FFF2-40B4-BE49-F238E27FC236}">
                <a16:creationId xmlns:a16="http://schemas.microsoft.com/office/drawing/2014/main" id="{35A1BA24-3A32-4D45-B724-313B4E94AF5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614552" y="5334000"/>
            <a:ext cx="457196" cy="457196"/>
          </a:xfrm>
          <a:prstGeom prst="rect">
            <a:avLst/>
          </a:prstGeom>
        </p:spPr>
      </p:pic>
    </p:spTree>
    <p:extLst>
      <p:ext uri="{BB962C8B-B14F-4D97-AF65-F5344CB8AC3E}">
        <p14:creationId xmlns:p14="http://schemas.microsoft.com/office/powerpoint/2010/main" val="775470517"/>
      </p:ext>
    </p:extLst>
  </p:cSld>
  <p:clrMapOvr>
    <a:masterClrMapping/>
  </p:clrMapOvr>
</p:sld>
</file>

<file path=ppt/theme/theme1.xml><?xml version="1.0" encoding="utf-8"?>
<a:theme xmlns:a="http://schemas.openxmlformats.org/drawingml/2006/main" name="UE Template">
  <a:themeElements>
    <a:clrScheme name="Custom 2">
      <a:dk1>
        <a:srgbClr val="000000"/>
      </a:dk1>
      <a:lt1>
        <a:srgbClr val="FFFFFF"/>
      </a:lt1>
      <a:dk2>
        <a:srgbClr val="0020CD"/>
      </a:dk2>
      <a:lt2>
        <a:srgbClr val="DFDEDA"/>
      </a:lt2>
      <a:accent1>
        <a:srgbClr val="0DB58E"/>
      </a:accent1>
      <a:accent2>
        <a:srgbClr val="FF8528"/>
      </a:accent2>
      <a:accent3>
        <a:srgbClr val="B6D333"/>
      </a:accent3>
      <a:accent4>
        <a:srgbClr val="50246E"/>
      </a:accent4>
      <a:accent5>
        <a:srgbClr val="DEDEDA"/>
      </a:accent5>
      <a:accent6>
        <a:srgbClr val="7F7F7D"/>
      </a:accent6>
      <a:hlink>
        <a:srgbClr val="0020CC"/>
      </a:hlink>
      <a:folHlink>
        <a:srgbClr val="50246E"/>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E Cobranded Template">
  <a:themeElements>
    <a:clrScheme name="Custom 1">
      <a:dk1>
        <a:srgbClr val="000000"/>
      </a:dk1>
      <a:lt1>
        <a:srgbClr val="FFFFFF"/>
      </a:lt1>
      <a:dk2>
        <a:srgbClr val="0020CD"/>
      </a:dk2>
      <a:lt2>
        <a:srgbClr val="DFDEDA"/>
      </a:lt2>
      <a:accent1>
        <a:srgbClr val="FEB916"/>
      </a:accent1>
      <a:accent2>
        <a:srgbClr val="0DB58E"/>
      </a:accent2>
      <a:accent3>
        <a:srgbClr val="FF8528"/>
      </a:accent3>
      <a:accent4>
        <a:srgbClr val="B7D333"/>
      </a:accent4>
      <a:accent5>
        <a:srgbClr val="50246F"/>
      </a:accent5>
      <a:accent6>
        <a:srgbClr val="DFDEDA"/>
      </a:accent6>
      <a:hlink>
        <a:srgbClr val="0020CC"/>
      </a:hlink>
      <a:folHlink>
        <a:srgbClr val="50246E"/>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SharedWithUsers xmlns="651df208-e9a5-4f2a-a348-36f5f7fe7f35">
      <UserInfo>
        <DisplayName>Wendy Penry</DisplayName>
        <AccountId>127</AccountId>
        <AccountType/>
      </UserInfo>
      <UserInfo>
        <DisplayName>Vivian Hayward</DisplayName>
        <AccountId>20</AccountId>
        <AccountType/>
      </UserInfo>
      <UserInfo>
        <DisplayName>Judy Galliher</DisplayName>
        <AccountId>15</AccountId>
        <AccountType/>
      </UserInfo>
      <UserInfo>
        <DisplayName>Janice Abraham</DisplayName>
        <AccountId>28</AccountId>
        <AccountType/>
      </UserInfo>
    </SharedWithUsers>
    <_activity xmlns="2f3b2a81-b185-4bfb-b7f7-0c1d8deefaf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3E73E283F4E147BED71DF371C9C171" ma:contentTypeVersion="18" ma:contentTypeDescription="Create a new document." ma:contentTypeScope="" ma:versionID="f1182b9f9c6f9338923467e7ff2ce75c">
  <xsd:schema xmlns:xsd="http://www.w3.org/2001/XMLSchema" xmlns:xs="http://www.w3.org/2001/XMLSchema" xmlns:p="http://schemas.microsoft.com/office/2006/metadata/properties" xmlns:ns3="2f3b2a81-b185-4bfb-b7f7-0c1d8deefafa" xmlns:ns4="651df208-e9a5-4f2a-a348-36f5f7fe7f35" targetNamespace="http://schemas.microsoft.com/office/2006/metadata/properties" ma:root="true" ma:fieldsID="93ddc04bb5666a6703d87d373f2c7d0a" ns3:_="" ns4:_="">
    <xsd:import namespace="2f3b2a81-b185-4bfb-b7f7-0c1d8deefafa"/>
    <xsd:import namespace="651df208-e9a5-4f2a-a348-36f5f7fe7f3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3b2a81-b185-4bfb-b7f7-0c1d8deefa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1df208-e9a5-4f2a-a348-36f5f7fe7f3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45CBFE-76E9-4F59-8CF5-C8C1390D2870}">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2f3b2a81-b185-4bfb-b7f7-0c1d8deefafa"/>
    <ds:schemaRef ds:uri="651df208-e9a5-4f2a-a348-36f5f7fe7f35"/>
    <ds:schemaRef ds:uri="http://www.w3.org/XML/1998/namespace"/>
    <ds:schemaRef ds:uri="http://purl.org/dc/dcmitype/"/>
  </ds:schemaRefs>
</ds:datastoreItem>
</file>

<file path=customXml/itemProps2.xml><?xml version="1.0" encoding="utf-8"?>
<ds:datastoreItem xmlns:ds="http://schemas.openxmlformats.org/officeDocument/2006/customXml" ds:itemID="{F3AF51BE-87EB-4904-B2C8-6A8325B1D5FF}">
  <ds:schemaRefs>
    <ds:schemaRef ds:uri="http://schemas.microsoft.com/sharepoint/v3/contenttype/forms"/>
  </ds:schemaRefs>
</ds:datastoreItem>
</file>

<file path=customXml/itemProps3.xml><?xml version="1.0" encoding="utf-8"?>
<ds:datastoreItem xmlns:ds="http://schemas.openxmlformats.org/officeDocument/2006/customXml" ds:itemID="{60E156B0-4076-4DFE-A2BE-E602F9C9C0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3b2a81-b185-4bfb-b7f7-0c1d8deefafa"/>
    <ds:schemaRef ds:uri="651df208-e9a5-4f2a-a348-36f5f7fe7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1227</Words>
  <Application>Microsoft Office PowerPoint</Application>
  <PresentationFormat>On-screen Show (4:3)</PresentationFormat>
  <Paragraphs>228</Paragraphs>
  <Slides>29</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Arial</vt:lpstr>
      <vt:lpstr>Calibri</vt:lpstr>
      <vt:lpstr>Courier New</vt:lpstr>
      <vt:lpstr>Courier New,monospace</vt:lpstr>
      <vt:lpstr>Helvetica</vt:lpstr>
      <vt:lpstr>Helvetica Light</vt:lpstr>
      <vt:lpstr>Times New Roman</vt:lpstr>
      <vt:lpstr>UE Template</vt:lpstr>
      <vt:lpstr>UE Cobranded Template</vt:lpstr>
      <vt:lpstr>Leveraging United Educators Online Training for Proactive Risk Management</vt:lpstr>
      <vt:lpstr>Agenda</vt:lpstr>
      <vt:lpstr>Speakers</vt:lpstr>
      <vt:lpstr>Training at UE: Purpose and Value</vt:lpstr>
      <vt:lpstr>Explore Our Courses on UE.org</vt:lpstr>
      <vt:lpstr>UE Online Training: Big Picture</vt:lpstr>
      <vt:lpstr>Training as Part of Risk Strategy</vt:lpstr>
      <vt:lpstr>High-Impact Training vs. "Checkbox" Compliance</vt:lpstr>
      <vt:lpstr>Proving Value, Targeting Risk</vt:lpstr>
      <vt:lpstr>Getting Started &amp; Implementation Options</vt:lpstr>
      <vt:lpstr>Launching UE Training: Step One</vt:lpstr>
      <vt:lpstr>Hosting Options for Online Training</vt:lpstr>
      <vt:lpstr>The Training Launch Cycle</vt:lpstr>
      <vt:lpstr>Real-World Examples</vt:lpstr>
      <vt:lpstr>Example 1: Annual Fall Training</vt:lpstr>
      <vt:lpstr>Example 1: Launch Process</vt:lpstr>
      <vt:lpstr>Example 1: Key Takeaways</vt:lpstr>
      <vt:lpstr>Example 2: Authorized Drivers</vt:lpstr>
      <vt:lpstr>Example 2: Launch Process</vt:lpstr>
      <vt:lpstr>Example 2: Key Takeaways</vt:lpstr>
      <vt:lpstr>Example 3: Group Training</vt:lpstr>
      <vt:lpstr>Example 3: Launch Process</vt:lpstr>
      <vt:lpstr>Example 3: Key Takeaways</vt:lpstr>
      <vt:lpstr>Preventing and Overcoming Challenges</vt:lpstr>
      <vt:lpstr>Participation: Risks &amp; Drivers</vt:lpstr>
      <vt:lpstr>Technical Support</vt:lpstr>
      <vt:lpstr>Managing Workloads &amp; Priorities</vt:lpstr>
      <vt:lpstr>Q&amp;A</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UE General PPT Template 2019</dc:title>
  <dc:creator>Daoud Emam</dc:creator>
  <cp:lastModifiedBy>Jodi Dobinsky</cp:lastModifiedBy>
  <cp:revision>2</cp:revision>
  <cp:lastPrinted>2013-11-08T15:31:43Z</cp:lastPrinted>
  <dcterms:created xsi:type="dcterms:W3CDTF">2015-05-22T14:59:24Z</dcterms:created>
  <dcterms:modified xsi:type="dcterms:W3CDTF">2026-02-26T19:46:11Z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0x010100393E73E283F4E147BED71DF371C9C171</vt:lpwstr>
  </property>
  <property fmtid="{D5CDD505-2E9C-101B-9397-08002B2CF9AE}" pid="3" name="_dlc_DocIdItemGuid">
    <vt:lpwstr>66305202-d953-4eeb-bfce-49dcce60234d</vt:lpwstr>
  </property>
  <property fmtid="{D5CDD505-2E9C-101B-9397-08002B2CF9AE}" pid="4" name="Re">
    <vt:lpwstr>5;#Communications|c943cb77-968e-4518-a504-26c1850744da</vt:lpwstr>
  </property>
  <property fmtid="{D5CDD505-2E9C-101B-9397-08002B2CF9AE}" pid="5" name="MediaServiceImageTags">
    <vt:lpwstr/>
  </property>
  <property fmtid="{D5CDD505-2E9C-101B-9397-08002B2CF9AE}" pid="6" name="Document Type">
    <vt:lpwstr>100;#PowerPoint|f04a9b43-823f-4240-b0ba-4759c1614ef4</vt:lpwstr>
  </property>
  <property fmtid="{D5CDD505-2E9C-101B-9397-08002B2CF9AE}" pid="7" name="Topic">
    <vt:lpwstr>468;#Template|f4079e61-094d-46e6-9fd6-e03ee47a5b08</vt:lpwstr>
  </property>
  <property fmtid="{D5CDD505-2E9C-101B-9397-08002B2CF9AE}" pid="8" name="Related Party">
    <vt:lpwstr>337;#Communications|c943cb77-968e-4518-a504-26c1850744da</vt:lpwstr>
  </property>
  <property fmtid="{D5CDD505-2E9C-101B-9397-08002B2CF9AE}" pid="9" name="Document_x0020_Type">
    <vt:lpwstr>100;#PowerPoint|f04a9b43-823f-4240-b0ba-4759c1614ef4</vt:lpwstr>
  </property>
  <property fmtid="{D5CDD505-2E9C-101B-9397-08002B2CF9AE}" pid="10" name="Related_x0020_Party">
    <vt:lpwstr>337;#Communications|c943cb77-968e-4518-a504-26c1850744da</vt:lpwstr>
  </property>
</Properties>
</file>